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544" y="-5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9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9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3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3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7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0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1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6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3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9D03-6C36-8F4A-8BE2-CA09669E074A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6047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6047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6047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6047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6047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6047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6047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0619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619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619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0619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619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0619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619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5191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5191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5191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5191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5191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5191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5191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9763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9763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9763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9763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9763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49763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49763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54335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54335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4335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54335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54335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4335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54335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58907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8907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58907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58907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58907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58907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58907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63479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63479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63479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63479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63479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63479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63479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680513" y="108739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680513" y="113311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680513" y="117883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680513" y="122455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680513" y="127027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680513" y="131599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680513" y="136171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6" name="Group 1455"/>
          <p:cNvGrpSpPr/>
          <p:nvPr/>
        </p:nvGrpSpPr>
        <p:grpSpPr>
          <a:xfrm>
            <a:off x="78323" y="1733193"/>
            <a:ext cx="365760" cy="320040"/>
            <a:chOff x="78323" y="1733193"/>
            <a:chExt cx="365760" cy="320040"/>
          </a:xfrm>
        </p:grpSpPr>
        <p:sp>
          <p:nvSpPr>
            <p:cNvPr id="62" name="Rectangle 61"/>
            <p:cNvSpPr/>
            <p:nvPr/>
          </p:nvSpPr>
          <p:spPr>
            <a:xfrm>
              <a:off x="7832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832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832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832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832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2404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2404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404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2404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2404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2404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6976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6976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6976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1548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548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6120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6120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6120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692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0692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0692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0692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0692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0692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264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5264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5264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264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5264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9836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9836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9836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9836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9836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9836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9836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7" name="Group 1456"/>
          <p:cNvGrpSpPr/>
          <p:nvPr/>
        </p:nvGrpSpPr>
        <p:grpSpPr>
          <a:xfrm>
            <a:off x="445353" y="1733193"/>
            <a:ext cx="365760" cy="320040"/>
            <a:chOff x="445353" y="1733193"/>
            <a:chExt cx="365760" cy="320040"/>
          </a:xfrm>
        </p:grpSpPr>
        <p:sp>
          <p:nvSpPr>
            <p:cNvPr id="116" name="Rectangle 115"/>
            <p:cNvSpPr/>
            <p:nvPr/>
          </p:nvSpPr>
          <p:spPr>
            <a:xfrm>
              <a:off x="4453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453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453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453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453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453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453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910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910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10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910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910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910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910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367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367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367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825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825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825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282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282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282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6739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739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739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739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6739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739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739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7196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7196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196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196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6539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76539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76539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76539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76539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76539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76539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8" name="Group 1457"/>
          <p:cNvGrpSpPr/>
          <p:nvPr/>
        </p:nvGrpSpPr>
        <p:grpSpPr>
          <a:xfrm>
            <a:off x="811113" y="1733193"/>
            <a:ext cx="365760" cy="320040"/>
            <a:chOff x="811113" y="1733193"/>
            <a:chExt cx="365760" cy="320040"/>
          </a:xfrm>
        </p:grpSpPr>
        <p:sp>
          <p:nvSpPr>
            <p:cNvPr id="173" name="Rectangle 172"/>
            <p:cNvSpPr/>
            <p:nvPr/>
          </p:nvSpPr>
          <p:spPr>
            <a:xfrm>
              <a:off x="8111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8111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8111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111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8111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8568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8568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8568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8568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8568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8568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8568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9025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9025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9482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9482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9939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9939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0397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0397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0397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0397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0397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0397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0854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0854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0854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0854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13115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13115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3115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13115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13115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13115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13115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9" name="Group 1458"/>
          <p:cNvGrpSpPr/>
          <p:nvPr/>
        </p:nvGrpSpPr>
        <p:grpSpPr>
          <a:xfrm>
            <a:off x="1176873" y="1733193"/>
            <a:ext cx="365760" cy="320040"/>
            <a:chOff x="1176873" y="1733193"/>
            <a:chExt cx="365760" cy="320040"/>
          </a:xfrm>
        </p:grpSpPr>
        <p:sp>
          <p:nvSpPr>
            <p:cNvPr id="228" name="Rectangle 227"/>
            <p:cNvSpPr/>
            <p:nvPr/>
          </p:nvSpPr>
          <p:spPr>
            <a:xfrm>
              <a:off x="11768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1768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1768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1768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1768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1768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1768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2225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12225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2225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2225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2225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2225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2225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2683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2683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3140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13140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13597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3597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13597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13597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4054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14054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14054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14054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14054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4511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14511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14511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49691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149691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49691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49691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49691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149691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49691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0" name="Group 1459"/>
          <p:cNvGrpSpPr/>
          <p:nvPr/>
        </p:nvGrpSpPr>
        <p:grpSpPr>
          <a:xfrm>
            <a:off x="1542633" y="1733193"/>
            <a:ext cx="320040" cy="320040"/>
            <a:chOff x="1542633" y="1733193"/>
            <a:chExt cx="320040" cy="320040"/>
          </a:xfrm>
        </p:grpSpPr>
        <p:sp>
          <p:nvSpPr>
            <p:cNvPr id="284" name="Rectangle 283"/>
            <p:cNvSpPr/>
            <p:nvPr/>
          </p:nvSpPr>
          <p:spPr>
            <a:xfrm>
              <a:off x="15426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15426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15426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5426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15426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5426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5426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15883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5883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15883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5883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5883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15883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5883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16340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16340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16340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6797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16797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16797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7255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17255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17255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17712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7712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181695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181695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181695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181695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81695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181695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81695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1" name="Group 1460"/>
          <p:cNvGrpSpPr/>
          <p:nvPr/>
        </p:nvGrpSpPr>
        <p:grpSpPr>
          <a:xfrm>
            <a:off x="1862673" y="1733193"/>
            <a:ext cx="320040" cy="320040"/>
            <a:chOff x="1862673" y="1733193"/>
            <a:chExt cx="320040" cy="320040"/>
          </a:xfrm>
        </p:grpSpPr>
        <p:sp>
          <p:nvSpPr>
            <p:cNvPr id="340" name="Rectangle 339"/>
            <p:cNvSpPr/>
            <p:nvPr/>
          </p:nvSpPr>
          <p:spPr>
            <a:xfrm>
              <a:off x="18626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8626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18626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8626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18626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8626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18626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9083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19083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9083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19083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9083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19083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9083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19541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9541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19998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19998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20455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20455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0912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213699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213699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213699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213699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213699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213699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213699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2" name="Group 1461"/>
          <p:cNvGrpSpPr/>
          <p:nvPr/>
        </p:nvGrpSpPr>
        <p:grpSpPr>
          <a:xfrm>
            <a:off x="2182713" y="1733193"/>
            <a:ext cx="365760" cy="320040"/>
            <a:chOff x="2182713" y="1733193"/>
            <a:chExt cx="365760" cy="320040"/>
          </a:xfrm>
        </p:grpSpPr>
        <p:sp>
          <p:nvSpPr>
            <p:cNvPr id="372" name="Rectangle 371"/>
            <p:cNvSpPr/>
            <p:nvPr/>
          </p:nvSpPr>
          <p:spPr>
            <a:xfrm>
              <a:off x="21827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21827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21827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21827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21827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22284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22284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22284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22284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22284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22284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22284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22741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22741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23198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23198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23655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23655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24113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24113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24113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24113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24113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24570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24570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24570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24570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250275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250275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250275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250275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250275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250275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250275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23655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3" name="Group 1462"/>
          <p:cNvGrpSpPr/>
          <p:nvPr/>
        </p:nvGrpSpPr>
        <p:grpSpPr>
          <a:xfrm>
            <a:off x="2549326" y="1733193"/>
            <a:ext cx="365760" cy="320040"/>
            <a:chOff x="2549326" y="1733193"/>
            <a:chExt cx="365760" cy="320040"/>
          </a:xfrm>
        </p:grpSpPr>
        <p:sp>
          <p:nvSpPr>
            <p:cNvPr id="408" name="Rectangle 407"/>
            <p:cNvSpPr/>
            <p:nvPr/>
          </p:nvSpPr>
          <p:spPr>
            <a:xfrm>
              <a:off x="25493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25493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25493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25493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25493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25493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25493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25950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25950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25950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25950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25950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25950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25950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26407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26864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27322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27779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27779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27779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27779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27779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27779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27779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28236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28236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28236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28236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28236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28236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28236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286936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286936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286936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286936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286936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286936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286936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4" name="Group 1463"/>
          <p:cNvGrpSpPr/>
          <p:nvPr/>
        </p:nvGrpSpPr>
        <p:grpSpPr>
          <a:xfrm>
            <a:off x="2915086" y="1733193"/>
            <a:ext cx="228600" cy="320040"/>
            <a:chOff x="2915086" y="1733193"/>
            <a:chExt cx="228600" cy="320040"/>
          </a:xfrm>
        </p:grpSpPr>
        <p:sp>
          <p:nvSpPr>
            <p:cNvPr id="464" name="Rectangle 463"/>
            <p:cNvSpPr/>
            <p:nvPr/>
          </p:nvSpPr>
          <p:spPr>
            <a:xfrm>
              <a:off x="29150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29150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29608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29608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29608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29608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29608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29608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29608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30065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30065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30065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30065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30065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30065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30065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30522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Rectangle 490"/>
            <p:cNvSpPr/>
            <p:nvPr/>
          </p:nvSpPr>
          <p:spPr>
            <a:xfrm>
              <a:off x="30522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Rectangle 512"/>
            <p:cNvSpPr/>
            <p:nvPr/>
          </p:nvSpPr>
          <p:spPr>
            <a:xfrm>
              <a:off x="309796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309796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309796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Rectangle 515"/>
            <p:cNvSpPr/>
            <p:nvPr/>
          </p:nvSpPr>
          <p:spPr>
            <a:xfrm>
              <a:off x="309796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309796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309796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Rectangle 518"/>
            <p:cNvSpPr/>
            <p:nvPr/>
          </p:nvSpPr>
          <p:spPr>
            <a:xfrm>
              <a:off x="309796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5" name="Group 1464"/>
          <p:cNvGrpSpPr/>
          <p:nvPr/>
        </p:nvGrpSpPr>
        <p:grpSpPr>
          <a:xfrm>
            <a:off x="3143686" y="1733193"/>
            <a:ext cx="320040" cy="320040"/>
            <a:chOff x="3143686" y="1733193"/>
            <a:chExt cx="320040" cy="320040"/>
          </a:xfrm>
        </p:grpSpPr>
        <p:sp>
          <p:nvSpPr>
            <p:cNvPr id="524" name="Rectangle 523"/>
            <p:cNvSpPr/>
            <p:nvPr/>
          </p:nvSpPr>
          <p:spPr>
            <a:xfrm>
              <a:off x="31436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31436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31894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31894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31894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32351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32808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332656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332656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332656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33265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332656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332656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33265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33722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33722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33722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33722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33722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33722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341800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341800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341800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341800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341800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341800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341800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6" name="Group 1465"/>
          <p:cNvGrpSpPr/>
          <p:nvPr/>
        </p:nvGrpSpPr>
        <p:grpSpPr>
          <a:xfrm>
            <a:off x="3463726" y="1733193"/>
            <a:ext cx="365760" cy="320040"/>
            <a:chOff x="3463726" y="1733193"/>
            <a:chExt cx="365760" cy="320040"/>
          </a:xfrm>
        </p:grpSpPr>
        <p:sp>
          <p:nvSpPr>
            <p:cNvPr id="576" name="Rectangle 575"/>
            <p:cNvSpPr/>
            <p:nvPr/>
          </p:nvSpPr>
          <p:spPr>
            <a:xfrm>
              <a:off x="34637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Rectangle 576"/>
            <p:cNvSpPr/>
            <p:nvPr/>
          </p:nvSpPr>
          <p:spPr>
            <a:xfrm>
              <a:off x="34637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Rectangle 577"/>
            <p:cNvSpPr/>
            <p:nvPr/>
          </p:nvSpPr>
          <p:spPr>
            <a:xfrm>
              <a:off x="34637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34637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34637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Rectangle 580"/>
            <p:cNvSpPr/>
            <p:nvPr/>
          </p:nvSpPr>
          <p:spPr>
            <a:xfrm>
              <a:off x="34637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Rectangle 581"/>
            <p:cNvSpPr/>
            <p:nvPr/>
          </p:nvSpPr>
          <p:spPr>
            <a:xfrm>
              <a:off x="34637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Rectangle 582"/>
            <p:cNvSpPr/>
            <p:nvPr/>
          </p:nvSpPr>
          <p:spPr>
            <a:xfrm>
              <a:off x="35094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35094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Rectangle 584"/>
            <p:cNvSpPr/>
            <p:nvPr/>
          </p:nvSpPr>
          <p:spPr>
            <a:xfrm>
              <a:off x="35094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35094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35094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35094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35094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35551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36008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Rectangle 599"/>
            <p:cNvSpPr/>
            <p:nvPr/>
          </p:nvSpPr>
          <p:spPr>
            <a:xfrm>
              <a:off x="36008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Rectangle 600"/>
            <p:cNvSpPr/>
            <p:nvPr/>
          </p:nvSpPr>
          <p:spPr>
            <a:xfrm>
              <a:off x="36008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Rectangle 604"/>
            <p:cNvSpPr/>
            <p:nvPr/>
          </p:nvSpPr>
          <p:spPr>
            <a:xfrm>
              <a:off x="36466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Rectangle 605"/>
            <p:cNvSpPr/>
            <p:nvPr/>
          </p:nvSpPr>
          <p:spPr>
            <a:xfrm>
              <a:off x="36466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Rectangle 607"/>
            <p:cNvSpPr/>
            <p:nvPr/>
          </p:nvSpPr>
          <p:spPr>
            <a:xfrm>
              <a:off x="36466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Rectangle 608"/>
            <p:cNvSpPr/>
            <p:nvPr/>
          </p:nvSpPr>
          <p:spPr>
            <a:xfrm>
              <a:off x="36466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36923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Rectangle 611"/>
            <p:cNvSpPr/>
            <p:nvPr/>
          </p:nvSpPr>
          <p:spPr>
            <a:xfrm>
              <a:off x="36923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Rectangle 615"/>
            <p:cNvSpPr/>
            <p:nvPr/>
          </p:nvSpPr>
          <p:spPr>
            <a:xfrm>
              <a:off x="36923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Rectangle 616"/>
            <p:cNvSpPr/>
            <p:nvPr/>
          </p:nvSpPr>
          <p:spPr>
            <a:xfrm>
              <a:off x="36923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37380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37380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Rectangle 624"/>
            <p:cNvSpPr/>
            <p:nvPr/>
          </p:nvSpPr>
          <p:spPr>
            <a:xfrm>
              <a:off x="378376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378376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Rectangle 626"/>
            <p:cNvSpPr/>
            <p:nvPr/>
          </p:nvSpPr>
          <p:spPr>
            <a:xfrm>
              <a:off x="378376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378376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378376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378376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Rectangle 630"/>
            <p:cNvSpPr/>
            <p:nvPr/>
          </p:nvSpPr>
          <p:spPr>
            <a:xfrm>
              <a:off x="378376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7" name="Group 1466"/>
          <p:cNvGrpSpPr/>
          <p:nvPr/>
        </p:nvGrpSpPr>
        <p:grpSpPr>
          <a:xfrm>
            <a:off x="3829486" y="1733193"/>
            <a:ext cx="274320" cy="320040"/>
            <a:chOff x="3829486" y="1733193"/>
            <a:chExt cx="274320" cy="320040"/>
          </a:xfrm>
        </p:grpSpPr>
        <p:sp>
          <p:nvSpPr>
            <p:cNvPr id="632" name="Rectangle 631"/>
            <p:cNvSpPr/>
            <p:nvPr/>
          </p:nvSpPr>
          <p:spPr>
            <a:xfrm>
              <a:off x="38294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Rectangle 632"/>
            <p:cNvSpPr/>
            <p:nvPr/>
          </p:nvSpPr>
          <p:spPr>
            <a:xfrm>
              <a:off x="38294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38294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38294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Rectangle 635"/>
            <p:cNvSpPr/>
            <p:nvPr/>
          </p:nvSpPr>
          <p:spPr>
            <a:xfrm>
              <a:off x="38294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38294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38294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Rectangle 638"/>
            <p:cNvSpPr/>
            <p:nvPr/>
          </p:nvSpPr>
          <p:spPr>
            <a:xfrm>
              <a:off x="38752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Rectangle 639"/>
            <p:cNvSpPr/>
            <p:nvPr/>
          </p:nvSpPr>
          <p:spPr>
            <a:xfrm>
              <a:off x="38752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38752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Rectangle 641"/>
            <p:cNvSpPr/>
            <p:nvPr/>
          </p:nvSpPr>
          <p:spPr>
            <a:xfrm>
              <a:off x="38752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Rectangle 642"/>
            <p:cNvSpPr/>
            <p:nvPr/>
          </p:nvSpPr>
          <p:spPr>
            <a:xfrm>
              <a:off x="38752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38752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Rectangle 644"/>
            <p:cNvSpPr/>
            <p:nvPr/>
          </p:nvSpPr>
          <p:spPr>
            <a:xfrm>
              <a:off x="38752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Rectangle 651"/>
            <p:cNvSpPr/>
            <p:nvPr/>
          </p:nvSpPr>
          <p:spPr>
            <a:xfrm>
              <a:off x="39209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39666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40123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405808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405808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405808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405808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405808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405808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405808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8" name="Group 1467"/>
          <p:cNvGrpSpPr/>
          <p:nvPr/>
        </p:nvGrpSpPr>
        <p:grpSpPr>
          <a:xfrm>
            <a:off x="4103806" y="1733193"/>
            <a:ext cx="365760" cy="320040"/>
            <a:chOff x="4103806" y="1733193"/>
            <a:chExt cx="365760" cy="320040"/>
          </a:xfrm>
        </p:grpSpPr>
        <p:sp>
          <p:nvSpPr>
            <p:cNvPr id="688" name="Rectangle 687"/>
            <p:cNvSpPr/>
            <p:nvPr/>
          </p:nvSpPr>
          <p:spPr>
            <a:xfrm>
              <a:off x="41038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Rectangle 688"/>
            <p:cNvSpPr/>
            <p:nvPr/>
          </p:nvSpPr>
          <p:spPr>
            <a:xfrm>
              <a:off x="41038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Rectangle 689"/>
            <p:cNvSpPr/>
            <p:nvPr/>
          </p:nvSpPr>
          <p:spPr>
            <a:xfrm>
              <a:off x="41038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Rectangle 690"/>
            <p:cNvSpPr/>
            <p:nvPr/>
          </p:nvSpPr>
          <p:spPr>
            <a:xfrm>
              <a:off x="41038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Rectangle 691"/>
            <p:cNvSpPr/>
            <p:nvPr/>
          </p:nvSpPr>
          <p:spPr>
            <a:xfrm>
              <a:off x="41038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Rectangle 692"/>
            <p:cNvSpPr/>
            <p:nvPr/>
          </p:nvSpPr>
          <p:spPr>
            <a:xfrm>
              <a:off x="41038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Rectangle 693"/>
            <p:cNvSpPr/>
            <p:nvPr/>
          </p:nvSpPr>
          <p:spPr>
            <a:xfrm>
              <a:off x="41038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Rectangle 694"/>
            <p:cNvSpPr/>
            <p:nvPr/>
          </p:nvSpPr>
          <p:spPr>
            <a:xfrm>
              <a:off x="41495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Rectangle 695"/>
            <p:cNvSpPr/>
            <p:nvPr/>
          </p:nvSpPr>
          <p:spPr>
            <a:xfrm>
              <a:off x="41495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Rectangle 696"/>
            <p:cNvSpPr/>
            <p:nvPr/>
          </p:nvSpPr>
          <p:spPr>
            <a:xfrm>
              <a:off x="41495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Rectangle 697"/>
            <p:cNvSpPr/>
            <p:nvPr/>
          </p:nvSpPr>
          <p:spPr>
            <a:xfrm>
              <a:off x="41495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Rectangle 698"/>
            <p:cNvSpPr/>
            <p:nvPr/>
          </p:nvSpPr>
          <p:spPr>
            <a:xfrm>
              <a:off x="41495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Rectangle 699"/>
            <p:cNvSpPr/>
            <p:nvPr/>
          </p:nvSpPr>
          <p:spPr>
            <a:xfrm>
              <a:off x="41495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41495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Rectangle 702"/>
            <p:cNvSpPr/>
            <p:nvPr/>
          </p:nvSpPr>
          <p:spPr>
            <a:xfrm>
              <a:off x="41952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41952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41952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424096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Rectangle 711"/>
            <p:cNvSpPr/>
            <p:nvPr/>
          </p:nvSpPr>
          <p:spPr>
            <a:xfrm>
              <a:off x="42409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Rectangle 712"/>
            <p:cNvSpPr/>
            <p:nvPr/>
          </p:nvSpPr>
          <p:spPr>
            <a:xfrm>
              <a:off x="424096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Rectangle 716"/>
            <p:cNvSpPr/>
            <p:nvPr/>
          </p:nvSpPr>
          <p:spPr>
            <a:xfrm>
              <a:off x="42866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Rectangle 717"/>
            <p:cNvSpPr/>
            <p:nvPr/>
          </p:nvSpPr>
          <p:spPr>
            <a:xfrm>
              <a:off x="42866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Rectangle 718"/>
            <p:cNvSpPr/>
            <p:nvPr/>
          </p:nvSpPr>
          <p:spPr>
            <a:xfrm>
              <a:off x="42866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Rectangle 722"/>
            <p:cNvSpPr/>
            <p:nvPr/>
          </p:nvSpPr>
          <p:spPr>
            <a:xfrm>
              <a:off x="43324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Rectangle 723"/>
            <p:cNvSpPr/>
            <p:nvPr/>
          </p:nvSpPr>
          <p:spPr>
            <a:xfrm>
              <a:off x="43324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43324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43324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Rectangle 726"/>
            <p:cNvSpPr/>
            <p:nvPr/>
          </p:nvSpPr>
          <p:spPr>
            <a:xfrm>
              <a:off x="43324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Rectangle 727"/>
            <p:cNvSpPr/>
            <p:nvPr/>
          </p:nvSpPr>
          <p:spPr>
            <a:xfrm>
              <a:off x="43324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Rectangle 728"/>
            <p:cNvSpPr/>
            <p:nvPr/>
          </p:nvSpPr>
          <p:spPr>
            <a:xfrm>
              <a:off x="43324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Rectangle 729"/>
            <p:cNvSpPr/>
            <p:nvPr/>
          </p:nvSpPr>
          <p:spPr>
            <a:xfrm>
              <a:off x="43781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Rectangle 730"/>
            <p:cNvSpPr/>
            <p:nvPr/>
          </p:nvSpPr>
          <p:spPr>
            <a:xfrm>
              <a:off x="43781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Rectangle 731"/>
            <p:cNvSpPr/>
            <p:nvPr/>
          </p:nvSpPr>
          <p:spPr>
            <a:xfrm>
              <a:off x="43781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Rectangle 732"/>
            <p:cNvSpPr/>
            <p:nvPr/>
          </p:nvSpPr>
          <p:spPr>
            <a:xfrm>
              <a:off x="43781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Rectangle 733"/>
            <p:cNvSpPr/>
            <p:nvPr/>
          </p:nvSpPr>
          <p:spPr>
            <a:xfrm>
              <a:off x="43781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Rectangle 734"/>
            <p:cNvSpPr/>
            <p:nvPr/>
          </p:nvSpPr>
          <p:spPr>
            <a:xfrm>
              <a:off x="43781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Rectangle 735"/>
            <p:cNvSpPr/>
            <p:nvPr/>
          </p:nvSpPr>
          <p:spPr>
            <a:xfrm>
              <a:off x="43781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Rectangle 736"/>
            <p:cNvSpPr/>
            <p:nvPr/>
          </p:nvSpPr>
          <p:spPr>
            <a:xfrm>
              <a:off x="442384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Rectangle 737"/>
            <p:cNvSpPr/>
            <p:nvPr/>
          </p:nvSpPr>
          <p:spPr>
            <a:xfrm>
              <a:off x="442384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Rectangle 738"/>
            <p:cNvSpPr/>
            <p:nvPr/>
          </p:nvSpPr>
          <p:spPr>
            <a:xfrm>
              <a:off x="442384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Rectangle 739"/>
            <p:cNvSpPr/>
            <p:nvPr/>
          </p:nvSpPr>
          <p:spPr>
            <a:xfrm>
              <a:off x="442384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Rectangle 740"/>
            <p:cNvSpPr/>
            <p:nvPr/>
          </p:nvSpPr>
          <p:spPr>
            <a:xfrm>
              <a:off x="442384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Rectangle 741"/>
            <p:cNvSpPr/>
            <p:nvPr/>
          </p:nvSpPr>
          <p:spPr>
            <a:xfrm>
              <a:off x="442384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442384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9" name="Group 1468"/>
          <p:cNvGrpSpPr/>
          <p:nvPr/>
        </p:nvGrpSpPr>
        <p:grpSpPr>
          <a:xfrm>
            <a:off x="4469566" y="1733193"/>
            <a:ext cx="365760" cy="320040"/>
            <a:chOff x="4469566" y="1733193"/>
            <a:chExt cx="365760" cy="320040"/>
          </a:xfrm>
        </p:grpSpPr>
        <p:sp>
          <p:nvSpPr>
            <p:cNvPr id="744" name="Rectangle 743"/>
            <p:cNvSpPr/>
            <p:nvPr/>
          </p:nvSpPr>
          <p:spPr>
            <a:xfrm>
              <a:off x="446956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446956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Rectangle 745"/>
            <p:cNvSpPr/>
            <p:nvPr/>
          </p:nvSpPr>
          <p:spPr>
            <a:xfrm>
              <a:off x="446956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Rectangle 746"/>
            <p:cNvSpPr/>
            <p:nvPr/>
          </p:nvSpPr>
          <p:spPr>
            <a:xfrm>
              <a:off x="44695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Rectangle 747"/>
            <p:cNvSpPr/>
            <p:nvPr/>
          </p:nvSpPr>
          <p:spPr>
            <a:xfrm>
              <a:off x="446956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Rectangle 748"/>
            <p:cNvSpPr/>
            <p:nvPr/>
          </p:nvSpPr>
          <p:spPr>
            <a:xfrm>
              <a:off x="446956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44695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45152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Rectangle 751"/>
            <p:cNvSpPr/>
            <p:nvPr/>
          </p:nvSpPr>
          <p:spPr>
            <a:xfrm>
              <a:off x="45152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Rectangle 752"/>
            <p:cNvSpPr/>
            <p:nvPr/>
          </p:nvSpPr>
          <p:spPr>
            <a:xfrm>
              <a:off x="45152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Rectangle 753"/>
            <p:cNvSpPr/>
            <p:nvPr/>
          </p:nvSpPr>
          <p:spPr>
            <a:xfrm>
              <a:off x="45152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Rectangle 754"/>
            <p:cNvSpPr/>
            <p:nvPr/>
          </p:nvSpPr>
          <p:spPr>
            <a:xfrm>
              <a:off x="45152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Rectangle 755"/>
            <p:cNvSpPr/>
            <p:nvPr/>
          </p:nvSpPr>
          <p:spPr>
            <a:xfrm>
              <a:off x="45152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Rectangle 756"/>
            <p:cNvSpPr/>
            <p:nvPr/>
          </p:nvSpPr>
          <p:spPr>
            <a:xfrm>
              <a:off x="45152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Rectangle 758"/>
            <p:cNvSpPr/>
            <p:nvPr/>
          </p:nvSpPr>
          <p:spPr>
            <a:xfrm>
              <a:off x="45610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Rectangle 759"/>
            <p:cNvSpPr/>
            <p:nvPr/>
          </p:nvSpPr>
          <p:spPr>
            <a:xfrm>
              <a:off x="45610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Rectangle 760"/>
            <p:cNvSpPr/>
            <p:nvPr/>
          </p:nvSpPr>
          <p:spPr>
            <a:xfrm>
              <a:off x="45610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46067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Rectangle 767"/>
            <p:cNvSpPr/>
            <p:nvPr/>
          </p:nvSpPr>
          <p:spPr>
            <a:xfrm>
              <a:off x="46067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Rectangle 768"/>
            <p:cNvSpPr/>
            <p:nvPr/>
          </p:nvSpPr>
          <p:spPr>
            <a:xfrm>
              <a:off x="46067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Rectangle 774"/>
            <p:cNvSpPr/>
            <p:nvPr/>
          </p:nvSpPr>
          <p:spPr>
            <a:xfrm>
              <a:off x="46524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Rectangle 775"/>
            <p:cNvSpPr/>
            <p:nvPr/>
          </p:nvSpPr>
          <p:spPr>
            <a:xfrm>
              <a:off x="46524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Rectangle 776"/>
            <p:cNvSpPr/>
            <p:nvPr/>
          </p:nvSpPr>
          <p:spPr>
            <a:xfrm>
              <a:off x="46524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Rectangle 778"/>
            <p:cNvSpPr/>
            <p:nvPr/>
          </p:nvSpPr>
          <p:spPr>
            <a:xfrm>
              <a:off x="469816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Rectangle 779"/>
            <p:cNvSpPr/>
            <p:nvPr/>
          </p:nvSpPr>
          <p:spPr>
            <a:xfrm>
              <a:off x="469816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Rectangle 780"/>
            <p:cNvSpPr/>
            <p:nvPr/>
          </p:nvSpPr>
          <p:spPr>
            <a:xfrm>
              <a:off x="469816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Rectangle 781"/>
            <p:cNvSpPr/>
            <p:nvPr/>
          </p:nvSpPr>
          <p:spPr>
            <a:xfrm>
              <a:off x="46981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Rectangle 782"/>
            <p:cNvSpPr/>
            <p:nvPr/>
          </p:nvSpPr>
          <p:spPr>
            <a:xfrm>
              <a:off x="469816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Rectangle 783"/>
            <p:cNvSpPr/>
            <p:nvPr/>
          </p:nvSpPr>
          <p:spPr>
            <a:xfrm>
              <a:off x="469816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Rectangle 784"/>
            <p:cNvSpPr/>
            <p:nvPr/>
          </p:nvSpPr>
          <p:spPr>
            <a:xfrm>
              <a:off x="46981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Rectangle 785"/>
            <p:cNvSpPr/>
            <p:nvPr/>
          </p:nvSpPr>
          <p:spPr>
            <a:xfrm>
              <a:off x="47438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Rectangle 786"/>
            <p:cNvSpPr/>
            <p:nvPr/>
          </p:nvSpPr>
          <p:spPr>
            <a:xfrm>
              <a:off x="47438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Rectangle 787"/>
            <p:cNvSpPr/>
            <p:nvPr/>
          </p:nvSpPr>
          <p:spPr>
            <a:xfrm>
              <a:off x="47438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Rectangle 788"/>
            <p:cNvSpPr/>
            <p:nvPr/>
          </p:nvSpPr>
          <p:spPr>
            <a:xfrm>
              <a:off x="47438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Rectangle 789"/>
            <p:cNvSpPr/>
            <p:nvPr/>
          </p:nvSpPr>
          <p:spPr>
            <a:xfrm>
              <a:off x="47438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Rectangle 790"/>
            <p:cNvSpPr/>
            <p:nvPr/>
          </p:nvSpPr>
          <p:spPr>
            <a:xfrm>
              <a:off x="47438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Rectangle 791"/>
            <p:cNvSpPr/>
            <p:nvPr/>
          </p:nvSpPr>
          <p:spPr>
            <a:xfrm>
              <a:off x="47438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Rectangle 792"/>
            <p:cNvSpPr/>
            <p:nvPr/>
          </p:nvSpPr>
          <p:spPr>
            <a:xfrm>
              <a:off x="478960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Rectangle 793"/>
            <p:cNvSpPr/>
            <p:nvPr/>
          </p:nvSpPr>
          <p:spPr>
            <a:xfrm>
              <a:off x="478960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Rectangle 794"/>
            <p:cNvSpPr/>
            <p:nvPr/>
          </p:nvSpPr>
          <p:spPr>
            <a:xfrm>
              <a:off x="478960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Rectangle 795"/>
            <p:cNvSpPr/>
            <p:nvPr/>
          </p:nvSpPr>
          <p:spPr>
            <a:xfrm>
              <a:off x="478960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478960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Rectangle 797"/>
            <p:cNvSpPr/>
            <p:nvPr/>
          </p:nvSpPr>
          <p:spPr>
            <a:xfrm>
              <a:off x="478960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Rectangle 798"/>
            <p:cNvSpPr/>
            <p:nvPr/>
          </p:nvSpPr>
          <p:spPr>
            <a:xfrm>
              <a:off x="478960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0" name="Group 1469"/>
          <p:cNvGrpSpPr/>
          <p:nvPr/>
        </p:nvGrpSpPr>
        <p:grpSpPr>
          <a:xfrm>
            <a:off x="4835326" y="1733193"/>
            <a:ext cx="365760" cy="320040"/>
            <a:chOff x="4835326" y="1733193"/>
            <a:chExt cx="365760" cy="320040"/>
          </a:xfrm>
        </p:grpSpPr>
        <p:sp>
          <p:nvSpPr>
            <p:cNvPr id="801" name="Rectangle 800"/>
            <p:cNvSpPr/>
            <p:nvPr/>
          </p:nvSpPr>
          <p:spPr>
            <a:xfrm>
              <a:off x="48353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Rectangle 801"/>
            <p:cNvSpPr/>
            <p:nvPr/>
          </p:nvSpPr>
          <p:spPr>
            <a:xfrm>
              <a:off x="48353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Rectangle 802"/>
            <p:cNvSpPr/>
            <p:nvPr/>
          </p:nvSpPr>
          <p:spPr>
            <a:xfrm>
              <a:off x="48353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Rectangle 803"/>
            <p:cNvSpPr/>
            <p:nvPr/>
          </p:nvSpPr>
          <p:spPr>
            <a:xfrm>
              <a:off x="48353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48353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Rectangle 806"/>
            <p:cNvSpPr/>
            <p:nvPr/>
          </p:nvSpPr>
          <p:spPr>
            <a:xfrm>
              <a:off x="48810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Rectangle 807"/>
            <p:cNvSpPr/>
            <p:nvPr/>
          </p:nvSpPr>
          <p:spPr>
            <a:xfrm>
              <a:off x="48810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48810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Rectangle 809"/>
            <p:cNvSpPr/>
            <p:nvPr/>
          </p:nvSpPr>
          <p:spPr>
            <a:xfrm>
              <a:off x="48810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48810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48810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48810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492676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49267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Rectangle 820"/>
            <p:cNvSpPr/>
            <p:nvPr/>
          </p:nvSpPr>
          <p:spPr>
            <a:xfrm>
              <a:off x="49724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49724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50182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50182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50639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50639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50639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Rectangle 837"/>
            <p:cNvSpPr/>
            <p:nvPr/>
          </p:nvSpPr>
          <p:spPr>
            <a:xfrm>
              <a:off x="50639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50639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50639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Rectangle 840"/>
            <p:cNvSpPr/>
            <p:nvPr/>
          </p:nvSpPr>
          <p:spPr>
            <a:xfrm>
              <a:off x="50639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51096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51096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51096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51096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51096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515536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515536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515536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515536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515536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515536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515536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1" name="Group 1470"/>
          <p:cNvGrpSpPr/>
          <p:nvPr/>
        </p:nvGrpSpPr>
        <p:grpSpPr>
          <a:xfrm>
            <a:off x="5201105" y="1733193"/>
            <a:ext cx="365760" cy="320040"/>
            <a:chOff x="5201105" y="1733193"/>
            <a:chExt cx="365760" cy="320040"/>
          </a:xfrm>
        </p:grpSpPr>
        <p:sp>
          <p:nvSpPr>
            <p:cNvPr id="856" name="Rectangle 855"/>
            <p:cNvSpPr/>
            <p:nvPr/>
          </p:nvSpPr>
          <p:spPr>
            <a:xfrm>
              <a:off x="520110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520110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Rectangle 857"/>
            <p:cNvSpPr/>
            <p:nvPr/>
          </p:nvSpPr>
          <p:spPr>
            <a:xfrm>
              <a:off x="520110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Rectangle 858"/>
            <p:cNvSpPr/>
            <p:nvPr/>
          </p:nvSpPr>
          <p:spPr>
            <a:xfrm>
              <a:off x="520110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Rectangle 859"/>
            <p:cNvSpPr/>
            <p:nvPr/>
          </p:nvSpPr>
          <p:spPr>
            <a:xfrm>
              <a:off x="520110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Rectangle 860"/>
            <p:cNvSpPr/>
            <p:nvPr/>
          </p:nvSpPr>
          <p:spPr>
            <a:xfrm>
              <a:off x="520110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Rectangle 861"/>
            <p:cNvSpPr/>
            <p:nvPr/>
          </p:nvSpPr>
          <p:spPr>
            <a:xfrm>
              <a:off x="520110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Rectangle 862"/>
            <p:cNvSpPr/>
            <p:nvPr/>
          </p:nvSpPr>
          <p:spPr>
            <a:xfrm>
              <a:off x="524682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524682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524682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Rectangle 865"/>
            <p:cNvSpPr/>
            <p:nvPr/>
          </p:nvSpPr>
          <p:spPr>
            <a:xfrm>
              <a:off x="524682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Rectangle 866"/>
            <p:cNvSpPr/>
            <p:nvPr/>
          </p:nvSpPr>
          <p:spPr>
            <a:xfrm>
              <a:off x="524682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524682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524682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529254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Rectangle 872"/>
            <p:cNvSpPr/>
            <p:nvPr/>
          </p:nvSpPr>
          <p:spPr>
            <a:xfrm>
              <a:off x="529254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Rectangle 876"/>
            <p:cNvSpPr/>
            <p:nvPr/>
          </p:nvSpPr>
          <p:spPr>
            <a:xfrm>
              <a:off x="533826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Rectangle 879"/>
            <p:cNvSpPr/>
            <p:nvPr/>
          </p:nvSpPr>
          <p:spPr>
            <a:xfrm>
              <a:off x="533826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Rectangle 883"/>
            <p:cNvSpPr/>
            <p:nvPr/>
          </p:nvSpPr>
          <p:spPr>
            <a:xfrm>
              <a:off x="538398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538398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Rectangle 890"/>
            <p:cNvSpPr/>
            <p:nvPr/>
          </p:nvSpPr>
          <p:spPr>
            <a:xfrm>
              <a:off x="542970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Rectangle 891"/>
            <p:cNvSpPr/>
            <p:nvPr/>
          </p:nvSpPr>
          <p:spPr>
            <a:xfrm>
              <a:off x="542970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542970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Rectangle 893"/>
            <p:cNvSpPr/>
            <p:nvPr/>
          </p:nvSpPr>
          <p:spPr>
            <a:xfrm>
              <a:off x="542970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Rectangle 898"/>
            <p:cNvSpPr/>
            <p:nvPr/>
          </p:nvSpPr>
          <p:spPr>
            <a:xfrm>
              <a:off x="547542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Rectangle 899"/>
            <p:cNvSpPr/>
            <p:nvPr/>
          </p:nvSpPr>
          <p:spPr>
            <a:xfrm>
              <a:off x="547542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Rectangle 904"/>
            <p:cNvSpPr/>
            <p:nvPr/>
          </p:nvSpPr>
          <p:spPr>
            <a:xfrm>
              <a:off x="5521145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Rectangle 905"/>
            <p:cNvSpPr/>
            <p:nvPr/>
          </p:nvSpPr>
          <p:spPr>
            <a:xfrm>
              <a:off x="5521145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Rectangle 906"/>
            <p:cNvSpPr/>
            <p:nvPr/>
          </p:nvSpPr>
          <p:spPr>
            <a:xfrm>
              <a:off x="5521145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Rectangle 907"/>
            <p:cNvSpPr/>
            <p:nvPr/>
          </p:nvSpPr>
          <p:spPr>
            <a:xfrm>
              <a:off x="5521145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Rectangle 908"/>
            <p:cNvSpPr/>
            <p:nvPr/>
          </p:nvSpPr>
          <p:spPr>
            <a:xfrm>
              <a:off x="5521145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Rectangle 909"/>
            <p:cNvSpPr/>
            <p:nvPr/>
          </p:nvSpPr>
          <p:spPr>
            <a:xfrm>
              <a:off x="5521145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Rectangle 910"/>
            <p:cNvSpPr/>
            <p:nvPr/>
          </p:nvSpPr>
          <p:spPr>
            <a:xfrm>
              <a:off x="5521145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2" name="Group 1471"/>
          <p:cNvGrpSpPr/>
          <p:nvPr/>
        </p:nvGrpSpPr>
        <p:grpSpPr>
          <a:xfrm>
            <a:off x="5566865" y="1733193"/>
            <a:ext cx="365760" cy="365760"/>
            <a:chOff x="5566865" y="1733193"/>
            <a:chExt cx="365760" cy="365760"/>
          </a:xfrm>
        </p:grpSpPr>
        <p:sp>
          <p:nvSpPr>
            <p:cNvPr id="912" name="Rectangle 911"/>
            <p:cNvSpPr/>
            <p:nvPr/>
          </p:nvSpPr>
          <p:spPr>
            <a:xfrm>
              <a:off x="556686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Rectangle 912"/>
            <p:cNvSpPr/>
            <p:nvPr/>
          </p:nvSpPr>
          <p:spPr>
            <a:xfrm>
              <a:off x="556686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556686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Rectangle 914"/>
            <p:cNvSpPr/>
            <p:nvPr/>
          </p:nvSpPr>
          <p:spPr>
            <a:xfrm>
              <a:off x="556686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Rectangle 915"/>
            <p:cNvSpPr/>
            <p:nvPr/>
          </p:nvSpPr>
          <p:spPr>
            <a:xfrm>
              <a:off x="556686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561258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561258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561258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Rectangle 919"/>
            <p:cNvSpPr/>
            <p:nvPr/>
          </p:nvSpPr>
          <p:spPr>
            <a:xfrm>
              <a:off x="561258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Rectangle 920"/>
            <p:cNvSpPr/>
            <p:nvPr/>
          </p:nvSpPr>
          <p:spPr>
            <a:xfrm>
              <a:off x="561258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Rectangle 921"/>
            <p:cNvSpPr/>
            <p:nvPr/>
          </p:nvSpPr>
          <p:spPr>
            <a:xfrm>
              <a:off x="561258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Rectangle 922"/>
            <p:cNvSpPr/>
            <p:nvPr/>
          </p:nvSpPr>
          <p:spPr>
            <a:xfrm>
              <a:off x="561258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Rectangle 923"/>
            <p:cNvSpPr/>
            <p:nvPr/>
          </p:nvSpPr>
          <p:spPr>
            <a:xfrm>
              <a:off x="565830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Rectangle 924"/>
            <p:cNvSpPr/>
            <p:nvPr/>
          </p:nvSpPr>
          <p:spPr>
            <a:xfrm>
              <a:off x="565830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570402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Rectangle 926"/>
            <p:cNvSpPr/>
            <p:nvPr/>
          </p:nvSpPr>
          <p:spPr>
            <a:xfrm>
              <a:off x="570402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Rectangle 927"/>
            <p:cNvSpPr/>
            <p:nvPr/>
          </p:nvSpPr>
          <p:spPr>
            <a:xfrm>
              <a:off x="574974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Rectangle 928"/>
            <p:cNvSpPr/>
            <p:nvPr/>
          </p:nvSpPr>
          <p:spPr>
            <a:xfrm>
              <a:off x="574974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Rectangle 929"/>
            <p:cNvSpPr/>
            <p:nvPr/>
          </p:nvSpPr>
          <p:spPr>
            <a:xfrm>
              <a:off x="579546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Rectangle 930"/>
            <p:cNvSpPr/>
            <p:nvPr/>
          </p:nvSpPr>
          <p:spPr>
            <a:xfrm>
              <a:off x="579546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Rectangle 931"/>
            <p:cNvSpPr/>
            <p:nvPr/>
          </p:nvSpPr>
          <p:spPr>
            <a:xfrm>
              <a:off x="579546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Rectangle 932"/>
            <p:cNvSpPr/>
            <p:nvPr/>
          </p:nvSpPr>
          <p:spPr>
            <a:xfrm>
              <a:off x="579546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Rectangle 933"/>
            <p:cNvSpPr/>
            <p:nvPr/>
          </p:nvSpPr>
          <p:spPr>
            <a:xfrm>
              <a:off x="579546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Rectangle 934"/>
            <p:cNvSpPr/>
            <p:nvPr/>
          </p:nvSpPr>
          <p:spPr>
            <a:xfrm>
              <a:off x="579546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579546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584118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584118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Rectangle 938"/>
            <p:cNvSpPr/>
            <p:nvPr/>
          </p:nvSpPr>
          <p:spPr>
            <a:xfrm>
              <a:off x="584118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Rectangle 939"/>
            <p:cNvSpPr/>
            <p:nvPr/>
          </p:nvSpPr>
          <p:spPr>
            <a:xfrm>
              <a:off x="584118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584118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Rectangle 941"/>
            <p:cNvSpPr/>
            <p:nvPr/>
          </p:nvSpPr>
          <p:spPr>
            <a:xfrm>
              <a:off x="5886905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Rectangle 942"/>
            <p:cNvSpPr/>
            <p:nvPr/>
          </p:nvSpPr>
          <p:spPr>
            <a:xfrm>
              <a:off x="5886905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Rectangle 943"/>
            <p:cNvSpPr/>
            <p:nvPr/>
          </p:nvSpPr>
          <p:spPr>
            <a:xfrm>
              <a:off x="5886905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Rectangle 944"/>
            <p:cNvSpPr/>
            <p:nvPr/>
          </p:nvSpPr>
          <p:spPr>
            <a:xfrm>
              <a:off x="5886905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Rectangle 945"/>
            <p:cNvSpPr/>
            <p:nvPr/>
          </p:nvSpPr>
          <p:spPr>
            <a:xfrm>
              <a:off x="5886905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Rectangle 946"/>
            <p:cNvSpPr/>
            <p:nvPr/>
          </p:nvSpPr>
          <p:spPr>
            <a:xfrm>
              <a:off x="5886905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5886905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Rectangle 948"/>
            <p:cNvSpPr/>
            <p:nvPr/>
          </p:nvSpPr>
          <p:spPr>
            <a:xfrm>
              <a:off x="574974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Rectangle 949"/>
            <p:cNvSpPr/>
            <p:nvPr/>
          </p:nvSpPr>
          <p:spPr>
            <a:xfrm>
              <a:off x="5749745" y="20532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Rectangle 950"/>
            <p:cNvSpPr/>
            <p:nvPr/>
          </p:nvSpPr>
          <p:spPr>
            <a:xfrm>
              <a:off x="5795465" y="20532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3" name="Group 1482"/>
          <p:cNvGrpSpPr/>
          <p:nvPr/>
        </p:nvGrpSpPr>
        <p:grpSpPr>
          <a:xfrm>
            <a:off x="5926133" y="1733193"/>
            <a:ext cx="365760" cy="320040"/>
            <a:chOff x="5926133" y="1733193"/>
            <a:chExt cx="365760" cy="320040"/>
          </a:xfrm>
        </p:grpSpPr>
        <p:sp>
          <p:nvSpPr>
            <p:cNvPr id="952" name="Rectangle 951"/>
            <p:cNvSpPr/>
            <p:nvPr/>
          </p:nvSpPr>
          <p:spPr>
            <a:xfrm>
              <a:off x="59261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Rectangle 952"/>
            <p:cNvSpPr/>
            <p:nvPr/>
          </p:nvSpPr>
          <p:spPr>
            <a:xfrm>
              <a:off x="59261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59261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Rectangle 954"/>
            <p:cNvSpPr/>
            <p:nvPr/>
          </p:nvSpPr>
          <p:spPr>
            <a:xfrm>
              <a:off x="59261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Rectangle 955"/>
            <p:cNvSpPr/>
            <p:nvPr/>
          </p:nvSpPr>
          <p:spPr>
            <a:xfrm>
              <a:off x="59261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Rectangle 956"/>
            <p:cNvSpPr/>
            <p:nvPr/>
          </p:nvSpPr>
          <p:spPr>
            <a:xfrm>
              <a:off x="59261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Rectangle 957"/>
            <p:cNvSpPr/>
            <p:nvPr/>
          </p:nvSpPr>
          <p:spPr>
            <a:xfrm>
              <a:off x="59261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Rectangle 958"/>
            <p:cNvSpPr/>
            <p:nvPr/>
          </p:nvSpPr>
          <p:spPr>
            <a:xfrm>
              <a:off x="59718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Rectangle 959"/>
            <p:cNvSpPr/>
            <p:nvPr/>
          </p:nvSpPr>
          <p:spPr>
            <a:xfrm>
              <a:off x="59718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Rectangle 960"/>
            <p:cNvSpPr/>
            <p:nvPr/>
          </p:nvSpPr>
          <p:spPr>
            <a:xfrm>
              <a:off x="59718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59718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Rectangle 962"/>
            <p:cNvSpPr/>
            <p:nvPr/>
          </p:nvSpPr>
          <p:spPr>
            <a:xfrm>
              <a:off x="59718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Rectangle 963"/>
            <p:cNvSpPr/>
            <p:nvPr/>
          </p:nvSpPr>
          <p:spPr>
            <a:xfrm>
              <a:off x="59718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59718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Rectangle 965"/>
            <p:cNvSpPr/>
            <p:nvPr/>
          </p:nvSpPr>
          <p:spPr>
            <a:xfrm>
              <a:off x="60175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Rectangle 968"/>
            <p:cNvSpPr/>
            <p:nvPr/>
          </p:nvSpPr>
          <p:spPr>
            <a:xfrm>
              <a:off x="60175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Rectangle 972"/>
            <p:cNvSpPr/>
            <p:nvPr/>
          </p:nvSpPr>
          <p:spPr>
            <a:xfrm>
              <a:off x="60632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Rectangle 975"/>
            <p:cNvSpPr/>
            <p:nvPr/>
          </p:nvSpPr>
          <p:spPr>
            <a:xfrm>
              <a:off x="60632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Rectangle 976"/>
            <p:cNvSpPr/>
            <p:nvPr/>
          </p:nvSpPr>
          <p:spPr>
            <a:xfrm>
              <a:off x="60632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61090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Rectangle 982"/>
            <p:cNvSpPr/>
            <p:nvPr/>
          </p:nvSpPr>
          <p:spPr>
            <a:xfrm>
              <a:off x="61090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61090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Rectangle 984"/>
            <p:cNvSpPr/>
            <p:nvPr/>
          </p:nvSpPr>
          <p:spPr>
            <a:xfrm>
              <a:off x="61090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Rectangle 986"/>
            <p:cNvSpPr/>
            <p:nvPr/>
          </p:nvSpPr>
          <p:spPr>
            <a:xfrm>
              <a:off x="61547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Rectangle 987"/>
            <p:cNvSpPr/>
            <p:nvPr/>
          </p:nvSpPr>
          <p:spPr>
            <a:xfrm>
              <a:off x="61547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Rectangle 988"/>
            <p:cNvSpPr/>
            <p:nvPr/>
          </p:nvSpPr>
          <p:spPr>
            <a:xfrm>
              <a:off x="61547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61547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Rectangle 991"/>
            <p:cNvSpPr/>
            <p:nvPr/>
          </p:nvSpPr>
          <p:spPr>
            <a:xfrm>
              <a:off x="61547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Rectangle 992"/>
            <p:cNvSpPr/>
            <p:nvPr/>
          </p:nvSpPr>
          <p:spPr>
            <a:xfrm>
              <a:off x="61547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Rectangle 994"/>
            <p:cNvSpPr/>
            <p:nvPr/>
          </p:nvSpPr>
          <p:spPr>
            <a:xfrm>
              <a:off x="62004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Rectangle 995"/>
            <p:cNvSpPr/>
            <p:nvPr/>
          </p:nvSpPr>
          <p:spPr>
            <a:xfrm>
              <a:off x="62004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Rectangle 999"/>
            <p:cNvSpPr/>
            <p:nvPr/>
          </p:nvSpPr>
          <p:spPr>
            <a:xfrm>
              <a:off x="62004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624617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Rectangle 1001"/>
            <p:cNvSpPr/>
            <p:nvPr/>
          </p:nvSpPr>
          <p:spPr>
            <a:xfrm>
              <a:off x="624617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3" name="Rectangle 1002"/>
            <p:cNvSpPr/>
            <p:nvPr/>
          </p:nvSpPr>
          <p:spPr>
            <a:xfrm>
              <a:off x="624617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Rectangle 1003"/>
            <p:cNvSpPr/>
            <p:nvPr/>
          </p:nvSpPr>
          <p:spPr>
            <a:xfrm>
              <a:off x="624617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Rectangle 1004"/>
            <p:cNvSpPr/>
            <p:nvPr/>
          </p:nvSpPr>
          <p:spPr>
            <a:xfrm>
              <a:off x="624617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Rectangle 1005"/>
            <p:cNvSpPr/>
            <p:nvPr/>
          </p:nvSpPr>
          <p:spPr>
            <a:xfrm>
              <a:off x="624617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Rectangle 1006"/>
            <p:cNvSpPr/>
            <p:nvPr/>
          </p:nvSpPr>
          <p:spPr>
            <a:xfrm>
              <a:off x="624617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5" name="Group 1484"/>
          <p:cNvGrpSpPr/>
          <p:nvPr/>
        </p:nvGrpSpPr>
        <p:grpSpPr>
          <a:xfrm>
            <a:off x="6291893" y="1733193"/>
            <a:ext cx="365760" cy="320040"/>
            <a:chOff x="6291893" y="1733193"/>
            <a:chExt cx="365760" cy="320040"/>
          </a:xfrm>
        </p:grpSpPr>
        <p:sp>
          <p:nvSpPr>
            <p:cNvPr id="1009" name="Rectangle 1008"/>
            <p:cNvSpPr/>
            <p:nvPr/>
          </p:nvSpPr>
          <p:spPr>
            <a:xfrm>
              <a:off x="62918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Rectangle 1009"/>
            <p:cNvSpPr/>
            <p:nvPr/>
          </p:nvSpPr>
          <p:spPr>
            <a:xfrm>
              <a:off x="62918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Rectangle 1012"/>
            <p:cNvSpPr/>
            <p:nvPr/>
          </p:nvSpPr>
          <p:spPr>
            <a:xfrm>
              <a:off x="62918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Rectangle 1014"/>
            <p:cNvSpPr/>
            <p:nvPr/>
          </p:nvSpPr>
          <p:spPr>
            <a:xfrm>
              <a:off x="63376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6" name="Rectangle 1015"/>
            <p:cNvSpPr/>
            <p:nvPr/>
          </p:nvSpPr>
          <p:spPr>
            <a:xfrm>
              <a:off x="63376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Rectangle 1016"/>
            <p:cNvSpPr/>
            <p:nvPr/>
          </p:nvSpPr>
          <p:spPr>
            <a:xfrm>
              <a:off x="63376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Rectangle 1017"/>
            <p:cNvSpPr/>
            <p:nvPr/>
          </p:nvSpPr>
          <p:spPr>
            <a:xfrm>
              <a:off x="63376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Rectangle 1019"/>
            <p:cNvSpPr/>
            <p:nvPr/>
          </p:nvSpPr>
          <p:spPr>
            <a:xfrm>
              <a:off x="63376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Rectangle 1020"/>
            <p:cNvSpPr/>
            <p:nvPr/>
          </p:nvSpPr>
          <p:spPr>
            <a:xfrm>
              <a:off x="63376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Rectangle 1021"/>
            <p:cNvSpPr/>
            <p:nvPr/>
          </p:nvSpPr>
          <p:spPr>
            <a:xfrm>
              <a:off x="63833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Rectangle 1024"/>
            <p:cNvSpPr/>
            <p:nvPr/>
          </p:nvSpPr>
          <p:spPr>
            <a:xfrm>
              <a:off x="63833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Rectangle 1027"/>
            <p:cNvSpPr/>
            <p:nvPr/>
          </p:nvSpPr>
          <p:spPr>
            <a:xfrm>
              <a:off x="63833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Rectangle 1028"/>
            <p:cNvSpPr/>
            <p:nvPr/>
          </p:nvSpPr>
          <p:spPr>
            <a:xfrm>
              <a:off x="64290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Rectangle 1031"/>
            <p:cNvSpPr/>
            <p:nvPr/>
          </p:nvSpPr>
          <p:spPr>
            <a:xfrm>
              <a:off x="64290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/>
            <p:cNvSpPr/>
            <p:nvPr/>
          </p:nvSpPr>
          <p:spPr>
            <a:xfrm>
              <a:off x="64290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Rectangle 1035"/>
            <p:cNvSpPr/>
            <p:nvPr/>
          </p:nvSpPr>
          <p:spPr>
            <a:xfrm>
              <a:off x="64747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64747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64747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65204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65204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Rectangle 1045"/>
            <p:cNvSpPr/>
            <p:nvPr/>
          </p:nvSpPr>
          <p:spPr>
            <a:xfrm>
              <a:off x="65204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Rectangle 1046"/>
            <p:cNvSpPr/>
            <p:nvPr/>
          </p:nvSpPr>
          <p:spPr>
            <a:xfrm>
              <a:off x="65204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Rectangle 1047"/>
            <p:cNvSpPr/>
            <p:nvPr/>
          </p:nvSpPr>
          <p:spPr>
            <a:xfrm>
              <a:off x="65204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Rectangle 1048"/>
            <p:cNvSpPr/>
            <p:nvPr/>
          </p:nvSpPr>
          <p:spPr>
            <a:xfrm>
              <a:off x="65204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Rectangle 1050"/>
            <p:cNvSpPr/>
            <p:nvPr/>
          </p:nvSpPr>
          <p:spPr>
            <a:xfrm>
              <a:off x="65662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Rectangle 1053"/>
            <p:cNvSpPr/>
            <p:nvPr/>
          </p:nvSpPr>
          <p:spPr>
            <a:xfrm>
              <a:off x="65662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Rectangle 1054"/>
            <p:cNvSpPr/>
            <p:nvPr/>
          </p:nvSpPr>
          <p:spPr>
            <a:xfrm>
              <a:off x="65662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661193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661193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Rectangle 1058"/>
            <p:cNvSpPr/>
            <p:nvPr/>
          </p:nvSpPr>
          <p:spPr>
            <a:xfrm>
              <a:off x="661193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Rectangle 1059"/>
            <p:cNvSpPr/>
            <p:nvPr/>
          </p:nvSpPr>
          <p:spPr>
            <a:xfrm>
              <a:off x="661193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Rectangle 1060"/>
            <p:cNvSpPr/>
            <p:nvPr/>
          </p:nvSpPr>
          <p:spPr>
            <a:xfrm>
              <a:off x="661193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Rectangle 1061"/>
            <p:cNvSpPr/>
            <p:nvPr/>
          </p:nvSpPr>
          <p:spPr>
            <a:xfrm>
              <a:off x="661193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Rectangle 1062"/>
            <p:cNvSpPr/>
            <p:nvPr/>
          </p:nvSpPr>
          <p:spPr>
            <a:xfrm>
              <a:off x="661193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6" name="Group 1475"/>
          <p:cNvGrpSpPr/>
          <p:nvPr/>
        </p:nvGrpSpPr>
        <p:grpSpPr>
          <a:xfrm>
            <a:off x="6653549" y="1733193"/>
            <a:ext cx="320040" cy="320040"/>
            <a:chOff x="6653549" y="1733193"/>
            <a:chExt cx="320040" cy="320040"/>
          </a:xfrm>
        </p:grpSpPr>
        <p:sp>
          <p:nvSpPr>
            <p:cNvPr id="1064" name="Rectangle 1063"/>
            <p:cNvSpPr/>
            <p:nvPr/>
          </p:nvSpPr>
          <p:spPr>
            <a:xfrm>
              <a:off x="665354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Rectangle 1070"/>
            <p:cNvSpPr/>
            <p:nvPr/>
          </p:nvSpPr>
          <p:spPr>
            <a:xfrm>
              <a:off x="669926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Rectangle 1077"/>
            <p:cNvSpPr/>
            <p:nvPr/>
          </p:nvSpPr>
          <p:spPr>
            <a:xfrm>
              <a:off x="674498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Rectangle 1078"/>
            <p:cNvSpPr/>
            <p:nvPr/>
          </p:nvSpPr>
          <p:spPr>
            <a:xfrm>
              <a:off x="674498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Rectangle 1079"/>
            <p:cNvSpPr/>
            <p:nvPr/>
          </p:nvSpPr>
          <p:spPr>
            <a:xfrm>
              <a:off x="674498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Rectangle 1080"/>
            <p:cNvSpPr/>
            <p:nvPr/>
          </p:nvSpPr>
          <p:spPr>
            <a:xfrm>
              <a:off x="674498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Rectangle 1081"/>
            <p:cNvSpPr/>
            <p:nvPr/>
          </p:nvSpPr>
          <p:spPr>
            <a:xfrm>
              <a:off x="674498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674498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Rectangle 1083"/>
            <p:cNvSpPr/>
            <p:nvPr/>
          </p:nvSpPr>
          <p:spPr>
            <a:xfrm>
              <a:off x="674498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Rectangle 1084"/>
            <p:cNvSpPr/>
            <p:nvPr/>
          </p:nvSpPr>
          <p:spPr>
            <a:xfrm>
              <a:off x="679070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Rectangle 1085"/>
            <p:cNvSpPr/>
            <p:nvPr/>
          </p:nvSpPr>
          <p:spPr>
            <a:xfrm>
              <a:off x="679070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Rectangle 1086"/>
            <p:cNvSpPr/>
            <p:nvPr/>
          </p:nvSpPr>
          <p:spPr>
            <a:xfrm>
              <a:off x="679070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Rectangle 1087"/>
            <p:cNvSpPr/>
            <p:nvPr/>
          </p:nvSpPr>
          <p:spPr>
            <a:xfrm>
              <a:off x="679070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Rectangle 1088"/>
            <p:cNvSpPr/>
            <p:nvPr/>
          </p:nvSpPr>
          <p:spPr>
            <a:xfrm>
              <a:off x="679070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Rectangle 1089"/>
            <p:cNvSpPr/>
            <p:nvPr/>
          </p:nvSpPr>
          <p:spPr>
            <a:xfrm>
              <a:off x="679070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Rectangle 1090"/>
            <p:cNvSpPr/>
            <p:nvPr/>
          </p:nvSpPr>
          <p:spPr>
            <a:xfrm>
              <a:off x="679070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Rectangle 1091"/>
            <p:cNvSpPr/>
            <p:nvPr/>
          </p:nvSpPr>
          <p:spPr>
            <a:xfrm>
              <a:off x="683642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Rectangle 1098"/>
            <p:cNvSpPr/>
            <p:nvPr/>
          </p:nvSpPr>
          <p:spPr>
            <a:xfrm>
              <a:off x="688214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Rectangle 1112"/>
            <p:cNvSpPr/>
            <p:nvPr/>
          </p:nvSpPr>
          <p:spPr>
            <a:xfrm>
              <a:off x="6927869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Rectangle 1113"/>
            <p:cNvSpPr/>
            <p:nvPr/>
          </p:nvSpPr>
          <p:spPr>
            <a:xfrm>
              <a:off x="6927869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Rectangle 1114"/>
            <p:cNvSpPr/>
            <p:nvPr/>
          </p:nvSpPr>
          <p:spPr>
            <a:xfrm>
              <a:off x="6927869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Rectangle 1115"/>
            <p:cNvSpPr/>
            <p:nvPr/>
          </p:nvSpPr>
          <p:spPr>
            <a:xfrm>
              <a:off x="6927869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Rectangle 1116"/>
            <p:cNvSpPr/>
            <p:nvPr/>
          </p:nvSpPr>
          <p:spPr>
            <a:xfrm>
              <a:off x="6927869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6927869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Rectangle 1118"/>
            <p:cNvSpPr/>
            <p:nvPr/>
          </p:nvSpPr>
          <p:spPr>
            <a:xfrm>
              <a:off x="6927869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7" name="Group 1476"/>
          <p:cNvGrpSpPr/>
          <p:nvPr/>
        </p:nvGrpSpPr>
        <p:grpSpPr>
          <a:xfrm>
            <a:off x="6973589" y="1733193"/>
            <a:ext cx="320040" cy="320040"/>
            <a:chOff x="6973589" y="1733193"/>
            <a:chExt cx="320040" cy="320040"/>
          </a:xfrm>
        </p:grpSpPr>
        <p:sp>
          <p:nvSpPr>
            <p:cNvPr id="1120" name="Rectangle 1119"/>
            <p:cNvSpPr/>
            <p:nvPr/>
          </p:nvSpPr>
          <p:spPr>
            <a:xfrm>
              <a:off x="697358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Rectangle 1120"/>
            <p:cNvSpPr/>
            <p:nvPr/>
          </p:nvSpPr>
          <p:spPr>
            <a:xfrm>
              <a:off x="697358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Rectangle 1121"/>
            <p:cNvSpPr/>
            <p:nvPr/>
          </p:nvSpPr>
          <p:spPr>
            <a:xfrm>
              <a:off x="697358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Rectangle 1122"/>
            <p:cNvSpPr/>
            <p:nvPr/>
          </p:nvSpPr>
          <p:spPr>
            <a:xfrm>
              <a:off x="697358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Rectangle 1123"/>
            <p:cNvSpPr/>
            <p:nvPr/>
          </p:nvSpPr>
          <p:spPr>
            <a:xfrm>
              <a:off x="697358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Rectangle 1124"/>
            <p:cNvSpPr/>
            <p:nvPr/>
          </p:nvSpPr>
          <p:spPr>
            <a:xfrm>
              <a:off x="697358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Rectangle 1126"/>
            <p:cNvSpPr/>
            <p:nvPr/>
          </p:nvSpPr>
          <p:spPr>
            <a:xfrm>
              <a:off x="701930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Rectangle 1127"/>
            <p:cNvSpPr/>
            <p:nvPr/>
          </p:nvSpPr>
          <p:spPr>
            <a:xfrm>
              <a:off x="701930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Rectangle 1128"/>
            <p:cNvSpPr/>
            <p:nvPr/>
          </p:nvSpPr>
          <p:spPr>
            <a:xfrm>
              <a:off x="701930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Rectangle 1129"/>
            <p:cNvSpPr/>
            <p:nvPr/>
          </p:nvSpPr>
          <p:spPr>
            <a:xfrm>
              <a:off x="701930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Rectangle 1130"/>
            <p:cNvSpPr/>
            <p:nvPr/>
          </p:nvSpPr>
          <p:spPr>
            <a:xfrm>
              <a:off x="701930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Rectangle 1131"/>
            <p:cNvSpPr/>
            <p:nvPr/>
          </p:nvSpPr>
          <p:spPr>
            <a:xfrm>
              <a:off x="701930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Rectangle 1132"/>
            <p:cNvSpPr/>
            <p:nvPr/>
          </p:nvSpPr>
          <p:spPr>
            <a:xfrm>
              <a:off x="701930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Rectangle 1139"/>
            <p:cNvSpPr/>
            <p:nvPr/>
          </p:nvSpPr>
          <p:spPr>
            <a:xfrm>
              <a:off x="706502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711074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715646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Rectangle 1148"/>
            <p:cNvSpPr/>
            <p:nvPr/>
          </p:nvSpPr>
          <p:spPr>
            <a:xfrm>
              <a:off x="715646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Rectangle 1149"/>
            <p:cNvSpPr/>
            <p:nvPr/>
          </p:nvSpPr>
          <p:spPr>
            <a:xfrm>
              <a:off x="715646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715646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Rectangle 1151"/>
            <p:cNvSpPr/>
            <p:nvPr/>
          </p:nvSpPr>
          <p:spPr>
            <a:xfrm>
              <a:off x="715646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Rectangle 1152"/>
            <p:cNvSpPr/>
            <p:nvPr/>
          </p:nvSpPr>
          <p:spPr>
            <a:xfrm>
              <a:off x="715646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Rectangle 1153"/>
            <p:cNvSpPr/>
            <p:nvPr/>
          </p:nvSpPr>
          <p:spPr>
            <a:xfrm>
              <a:off x="715646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Rectangle 1154"/>
            <p:cNvSpPr/>
            <p:nvPr/>
          </p:nvSpPr>
          <p:spPr>
            <a:xfrm>
              <a:off x="720218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720218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Rectangle 1156"/>
            <p:cNvSpPr/>
            <p:nvPr/>
          </p:nvSpPr>
          <p:spPr>
            <a:xfrm>
              <a:off x="720218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Rectangle 1157"/>
            <p:cNvSpPr/>
            <p:nvPr/>
          </p:nvSpPr>
          <p:spPr>
            <a:xfrm>
              <a:off x="720218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Rectangle 1158"/>
            <p:cNvSpPr/>
            <p:nvPr/>
          </p:nvSpPr>
          <p:spPr>
            <a:xfrm>
              <a:off x="720218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720218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Rectangle 1168"/>
            <p:cNvSpPr/>
            <p:nvPr/>
          </p:nvSpPr>
          <p:spPr>
            <a:xfrm>
              <a:off x="7247909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Rectangle 1169"/>
            <p:cNvSpPr/>
            <p:nvPr/>
          </p:nvSpPr>
          <p:spPr>
            <a:xfrm>
              <a:off x="7247909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Rectangle 1170"/>
            <p:cNvSpPr/>
            <p:nvPr/>
          </p:nvSpPr>
          <p:spPr>
            <a:xfrm>
              <a:off x="7247909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7247909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7247909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7247909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7247909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8" name="Group 1477"/>
          <p:cNvGrpSpPr/>
          <p:nvPr/>
        </p:nvGrpSpPr>
        <p:grpSpPr>
          <a:xfrm>
            <a:off x="7292653" y="1733193"/>
            <a:ext cx="365760" cy="320040"/>
            <a:chOff x="7292653" y="1733193"/>
            <a:chExt cx="365760" cy="320040"/>
          </a:xfrm>
        </p:grpSpPr>
        <p:sp>
          <p:nvSpPr>
            <p:cNvPr id="1176" name="Rectangle 1175"/>
            <p:cNvSpPr/>
            <p:nvPr/>
          </p:nvSpPr>
          <p:spPr>
            <a:xfrm>
              <a:off x="72926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72926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72926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72926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73383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73383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73383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73383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Rectangle 1186"/>
            <p:cNvSpPr/>
            <p:nvPr/>
          </p:nvSpPr>
          <p:spPr>
            <a:xfrm>
              <a:off x="73383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73840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5" name="Rectangle 1194"/>
            <p:cNvSpPr/>
            <p:nvPr/>
          </p:nvSpPr>
          <p:spPr>
            <a:xfrm>
              <a:off x="73840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Rectangle 1201"/>
            <p:cNvSpPr/>
            <p:nvPr/>
          </p:nvSpPr>
          <p:spPr>
            <a:xfrm>
              <a:off x="74298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3" name="Rectangle 1202"/>
            <p:cNvSpPr/>
            <p:nvPr/>
          </p:nvSpPr>
          <p:spPr>
            <a:xfrm>
              <a:off x="74298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8" name="Rectangle 1207"/>
            <p:cNvSpPr/>
            <p:nvPr/>
          </p:nvSpPr>
          <p:spPr>
            <a:xfrm>
              <a:off x="74755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9" name="Rectangle 1208"/>
            <p:cNvSpPr/>
            <p:nvPr/>
          </p:nvSpPr>
          <p:spPr>
            <a:xfrm>
              <a:off x="74755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1" name="Rectangle 1210"/>
            <p:cNvSpPr/>
            <p:nvPr/>
          </p:nvSpPr>
          <p:spPr>
            <a:xfrm>
              <a:off x="75212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2" name="Rectangle 1211"/>
            <p:cNvSpPr/>
            <p:nvPr/>
          </p:nvSpPr>
          <p:spPr>
            <a:xfrm>
              <a:off x="75212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3" name="Rectangle 1212"/>
            <p:cNvSpPr/>
            <p:nvPr/>
          </p:nvSpPr>
          <p:spPr>
            <a:xfrm>
              <a:off x="75212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4" name="Rectangle 1213"/>
            <p:cNvSpPr/>
            <p:nvPr/>
          </p:nvSpPr>
          <p:spPr>
            <a:xfrm>
              <a:off x="75212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5" name="Rectangle 1214"/>
            <p:cNvSpPr/>
            <p:nvPr/>
          </p:nvSpPr>
          <p:spPr>
            <a:xfrm>
              <a:off x="75212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8" name="Rectangle 1217"/>
            <p:cNvSpPr/>
            <p:nvPr/>
          </p:nvSpPr>
          <p:spPr>
            <a:xfrm>
              <a:off x="75669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9" name="Rectangle 1218"/>
            <p:cNvSpPr/>
            <p:nvPr/>
          </p:nvSpPr>
          <p:spPr>
            <a:xfrm>
              <a:off x="75669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0" name="Rectangle 1219"/>
            <p:cNvSpPr/>
            <p:nvPr/>
          </p:nvSpPr>
          <p:spPr>
            <a:xfrm>
              <a:off x="75669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1" name="Rectangle 1220"/>
            <p:cNvSpPr/>
            <p:nvPr/>
          </p:nvSpPr>
          <p:spPr>
            <a:xfrm>
              <a:off x="75669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5" name="Rectangle 1224"/>
            <p:cNvSpPr/>
            <p:nvPr/>
          </p:nvSpPr>
          <p:spPr>
            <a:xfrm>
              <a:off x="761269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6" name="Rectangle 1225"/>
            <p:cNvSpPr/>
            <p:nvPr/>
          </p:nvSpPr>
          <p:spPr>
            <a:xfrm>
              <a:off x="761269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7" name="Rectangle 1226"/>
            <p:cNvSpPr/>
            <p:nvPr/>
          </p:nvSpPr>
          <p:spPr>
            <a:xfrm>
              <a:off x="761269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8" name="Rectangle 1227"/>
            <p:cNvSpPr/>
            <p:nvPr/>
          </p:nvSpPr>
          <p:spPr>
            <a:xfrm>
              <a:off x="761269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9" name="Rectangle 1228"/>
            <p:cNvSpPr/>
            <p:nvPr/>
          </p:nvSpPr>
          <p:spPr>
            <a:xfrm>
              <a:off x="761269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0" name="Rectangle 1229"/>
            <p:cNvSpPr/>
            <p:nvPr/>
          </p:nvSpPr>
          <p:spPr>
            <a:xfrm>
              <a:off x="761269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" name="Rectangle 1230"/>
            <p:cNvSpPr/>
            <p:nvPr/>
          </p:nvSpPr>
          <p:spPr>
            <a:xfrm>
              <a:off x="761269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9" name="Group 1478"/>
          <p:cNvGrpSpPr/>
          <p:nvPr/>
        </p:nvGrpSpPr>
        <p:grpSpPr>
          <a:xfrm>
            <a:off x="7658413" y="1733193"/>
            <a:ext cx="365760" cy="320040"/>
            <a:chOff x="7658413" y="1733193"/>
            <a:chExt cx="365760" cy="320040"/>
          </a:xfrm>
        </p:grpSpPr>
        <p:sp>
          <p:nvSpPr>
            <p:cNvPr id="1232" name="Rectangle 1231"/>
            <p:cNvSpPr/>
            <p:nvPr/>
          </p:nvSpPr>
          <p:spPr>
            <a:xfrm>
              <a:off x="76584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3" name="Rectangle 1232"/>
            <p:cNvSpPr/>
            <p:nvPr/>
          </p:nvSpPr>
          <p:spPr>
            <a:xfrm>
              <a:off x="76584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4" name="Rectangle 1233"/>
            <p:cNvSpPr/>
            <p:nvPr/>
          </p:nvSpPr>
          <p:spPr>
            <a:xfrm>
              <a:off x="76584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5" name="Rectangle 1234"/>
            <p:cNvSpPr/>
            <p:nvPr/>
          </p:nvSpPr>
          <p:spPr>
            <a:xfrm>
              <a:off x="76584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6" name="Rectangle 1235"/>
            <p:cNvSpPr/>
            <p:nvPr/>
          </p:nvSpPr>
          <p:spPr>
            <a:xfrm>
              <a:off x="76584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9" name="Rectangle 1238"/>
            <p:cNvSpPr/>
            <p:nvPr/>
          </p:nvSpPr>
          <p:spPr>
            <a:xfrm>
              <a:off x="77041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0" name="Rectangle 1239"/>
            <p:cNvSpPr/>
            <p:nvPr/>
          </p:nvSpPr>
          <p:spPr>
            <a:xfrm>
              <a:off x="77041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1" name="Rectangle 1240"/>
            <p:cNvSpPr/>
            <p:nvPr/>
          </p:nvSpPr>
          <p:spPr>
            <a:xfrm>
              <a:off x="77041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2" name="Rectangle 1241"/>
            <p:cNvSpPr/>
            <p:nvPr/>
          </p:nvSpPr>
          <p:spPr>
            <a:xfrm>
              <a:off x="77041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3" name="Rectangle 1242"/>
            <p:cNvSpPr/>
            <p:nvPr/>
          </p:nvSpPr>
          <p:spPr>
            <a:xfrm>
              <a:off x="77041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4" name="Rectangle 1243"/>
            <p:cNvSpPr/>
            <p:nvPr/>
          </p:nvSpPr>
          <p:spPr>
            <a:xfrm>
              <a:off x="77041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5" name="Rectangle 1244"/>
            <p:cNvSpPr/>
            <p:nvPr/>
          </p:nvSpPr>
          <p:spPr>
            <a:xfrm>
              <a:off x="77041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0" name="Rectangle 1249"/>
            <p:cNvSpPr/>
            <p:nvPr/>
          </p:nvSpPr>
          <p:spPr>
            <a:xfrm>
              <a:off x="77498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1" name="Rectangle 1250"/>
            <p:cNvSpPr/>
            <p:nvPr/>
          </p:nvSpPr>
          <p:spPr>
            <a:xfrm>
              <a:off x="77498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6" name="Rectangle 1255"/>
            <p:cNvSpPr/>
            <p:nvPr/>
          </p:nvSpPr>
          <p:spPr>
            <a:xfrm>
              <a:off x="77955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7" name="Rectangle 1256"/>
            <p:cNvSpPr/>
            <p:nvPr/>
          </p:nvSpPr>
          <p:spPr>
            <a:xfrm>
              <a:off x="77955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4" name="Rectangle 1263"/>
            <p:cNvSpPr/>
            <p:nvPr/>
          </p:nvSpPr>
          <p:spPr>
            <a:xfrm>
              <a:off x="78412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5" name="Rectangle 1264"/>
            <p:cNvSpPr/>
            <p:nvPr/>
          </p:nvSpPr>
          <p:spPr>
            <a:xfrm>
              <a:off x="78412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7" name="Rectangle 1266"/>
            <p:cNvSpPr/>
            <p:nvPr/>
          </p:nvSpPr>
          <p:spPr>
            <a:xfrm>
              <a:off x="78870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8" name="Rectangle 1267"/>
            <p:cNvSpPr/>
            <p:nvPr/>
          </p:nvSpPr>
          <p:spPr>
            <a:xfrm>
              <a:off x="78870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9" name="Rectangle 1268"/>
            <p:cNvSpPr/>
            <p:nvPr/>
          </p:nvSpPr>
          <p:spPr>
            <a:xfrm>
              <a:off x="78870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0" name="Rectangle 1269"/>
            <p:cNvSpPr/>
            <p:nvPr/>
          </p:nvSpPr>
          <p:spPr>
            <a:xfrm>
              <a:off x="78870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1" name="Rectangle 1270"/>
            <p:cNvSpPr/>
            <p:nvPr/>
          </p:nvSpPr>
          <p:spPr>
            <a:xfrm>
              <a:off x="78870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2" name="Rectangle 1271"/>
            <p:cNvSpPr/>
            <p:nvPr/>
          </p:nvSpPr>
          <p:spPr>
            <a:xfrm>
              <a:off x="78870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3" name="Rectangle 1272"/>
            <p:cNvSpPr/>
            <p:nvPr/>
          </p:nvSpPr>
          <p:spPr>
            <a:xfrm>
              <a:off x="78870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4" name="Rectangle 1273"/>
            <p:cNvSpPr/>
            <p:nvPr/>
          </p:nvSpPr>
          <p:spPr>
            <a:xfrm>
              <a:off x="79327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5" name="Rectangle 1274"/>
            <p:cNvSpPr/>
            <p:nvPr/>
          </p:nvSpPr>
          <p:spPr>
            <a:xfrm>
              <a:off x="79327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6" name="Rectangle 1275"/>
            <p:cNvSpPr/>
            <p:nvPr/>
          </p:nvSpPr>
          <p:spPr>
            <a:xfrm>
              <a:off x="79327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7" name="Rectangle 1276"/>
            <p:cNvSpPr/>
            <p:nvPr/>
          </p:nvSpPr>
          <p:spPr>
            <a:xfrm>
              <a:off x="79327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8" name="Rectangle 1277"/>
            <p:cNvSpPr/>
            <p:nvPr/>
          </p:nvSpPr>
          <p:spPr>
            <a:xfrm>
              <a:off x="79327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1" name="Rectangle 1280"/>
            <p:cNvSpPr/>
            <p:nvPr/>
          </p:nvSpPr>
          <p:spPr>
            <a:xfrm>
              <a:off x="797845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2" name="Rectangle 1281"/>
            <p:cNvSpPr/>
            <p:nvPr/>
          </p:nvSpPr>
          <p:spPr>
            <a:xfrm>
              <a:off x="797845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3" name="Rectangle 1282"/>
            <p:cNvSpPr/>
            <p:nvPr/>
          </p:nvSpPr>
          <p:spPr>
            <a:xfrm>
              <a:off x="797845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4" name="Rectangle 1283"/>
            <p:cNvSpPr/>
            <p:nvPr/>
          </p:nvSpPr>
          <p:spPr>
            <a:xfrm>
              <a:off x="797845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5" name="Rectangle 1284"/>
            <p:cNvSpPr/>
            <p:nvPr/>
          </p:nvSpPr>
          <p:spPr>
            <a:xfrm>
              <a:off x="797845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6" name="Rectangle 1285"/>
            <p:cNvSpPr/>
            <p:nvPr/>
          </p:nvSpPr>
          <p:spPr>
            <a:xfrm>
              <a:off x="797845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7" name="Rectangle 1286"/>
            <p:cNvSpPr/>
            <p:nvPr/>
          </p:nvSpPr>
          <p:spPr>
            <a:xfrm>
              <a:off x="797845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0" name="Group 1479"/>
          <p:cNvGrpSpPr/>
          <p:nvPr/>
        </p:nvGrpSpPr>
        <p:grpSpPr>
          <a:xfrm>
            <a:off x="8024173" y="1733193"/>
            <a:ext cx="365760" cy="320040"/>
            <a:chOff x="8024173" y="1733193"/>
            <a:chExt cx="365760" cy="320040"/>
          </a:xfrm>
        </p:grpSpPr>
        <p:sp>
          <p:nvSpPr>
            <p:cNvPr id="1288" name="Rectangle 1287"/>
            <p:cNvSpPr/>
            <p:nvPr/>
          </p:nvSpPr>
          <p:spPr>
            <a:xfrm>
              <a:off x="80241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9" name="Rectangle 1288"/>
            <p:cNvSpPr/>
            <p:nvPr/>
          </p:nvSpPr>
          <p:spPr>
            <a:xfrm>
              <a:off x="80241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3" name="Rectangle 1292"/>
            <p:cNvSpPr/>
            <p:nvPr/>
          </p:nvSpPr>
          <p:spPr>
            <a:xfrm>
              <a:off x="80241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4" name="Rectangle 1293"/>
            <p:cNvSpPr/>
            <p:nvPr/>
          </p:nvSpPr>
          <p:spPr>
            <a:xfrm>
              <a:off x="80241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5" name="Rectangle 1294"/>
            <p:cNvSpPr/>
            <p:nvPr/>
          </p:nvSpPr>
          <p:spPr>
            <a:xfrm>
              <a:off x="80698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6" name="Rectangle 1295"/>
            <p:cNvSpPr/>
            <p:nvPr/>
          </p:nvSpPr>
          <p:spPr>
            <a:xfrm>
              <a:off x="80698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7" name="Rectangle 1296"/>
            <p:cNvSpPr/>
            <p:nvPr/>
          </p:nvSpPr>
          <p:spPr>
            <a:xfrm>
              <a:off x="80698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9" name="Rectangle 1298"/>
            <p:cNvSpPr/>
            <p:nvPr/>
          </p:nvSpPr>
          <p:spPr>
            <a:xfrm>
              <a:off x="80698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0" name="Rectangle 1299"/>
            <p:cNvSpPr/>
            <p:nvPr/>
          </p:nvSpPr>
          <p:spPr>
            <a:xfrm>
              <a:off x="80698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1" name="Rectangle 1300"/>
            <p:cNvSpPr/>
            <p:nvPr/>
          </p:nvSpPr>
          <p:spPr>
            <a:xfrm>
              <a:off x="80698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3" name="Rectangle 1302"/>
            <p:cNvSpPr/>
            <p:nvPr/>
          </p:nvSpPr>
          <p:spPr>
            <a:xfrm>
              <a:off x="81156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4" name="Rectangle 1303"/>
            <p:cNvSpPr/>
            <p:nvPr/>
          </p:nvSpPr>
          <p:spPr>
            <a:xfrm>
              <a:off x="81156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5" name="Rectangle 1304"/>
            <p:cNvSpPr/>
            <p:nvPr/>
          </p:nvSpPr>
          <p:spPr>
            <a:xfrm>
              <a:off x="81156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6" name="Rectangle 1305"/>
            <p:cNvSpPr/>
            <p:nvPr/>
          </p:nvSpPr>
          <p:spPr>
            <a:xfrm>
              <a:off x="81156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7" name="Rectangle 1306"/>
            <p:cNvSpPr/>
            <p:nvPr/>
          </p:nvSpPr>
          <p:spPr>
            <a:xfrm>
              <a:off x="81156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1" name="Rectangle 1310"/>
            <p:cNvSpPr/>
            <p:nvPr/>
          </p:nvSpPr>
          <p:spPr>
            <a:xfrm>
              <a:off x="81613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2" name="Rectangle 1311"/>
            <p:cNvSpPr/>
            <p:nvPr/>
          </p:nvSpPr>
          <p:spPr>
            <a:xfrm>
              <a:off x="81613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3" name="Rectangle 1312"/>
            <p:cNvSpPr/>
            <p:nvPr/>
          </p:nvSpPr>
          <p:spPr>
            <a:xfrm>
              <a:off x="81613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7" name="Rectangle 1316"/>
            <p:cNvSpPr/>
            <p:nvPr/>
          </p:nvSpPr>
          <p:spPr>
            <a:xfrm>
              <a:off x="82070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8" name="Rectangle 1317"/>
            <p:cNvSpPr/>
            <p:nvPr/>
          </p:nvSpPr>
          <p:spPr>
            <a:xfrm>
              <a:off x="82070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9" name="Rectangle 1318"/>
            <p:cNvSpPr/>
            <p:nvPr/>
          </p:nvSpPr>
          <p:spPr>
            <a:xfrm>
              <a:off x="82070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0" name="Rectangle 1319"/>
            <p:cNvSpPr/>
            <p:nvPr/>
          </p:nvSpPr>
          <p:spPr>
            <a:xfrm>
              <a:off x="82070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1" name="Rectangle 1320"/>
            <p:cNvSpPr/>
            <p:nvPr/>
          </p:nvSpPr>
          <p:spPr>
            <a:xfrm>
              <a:off x="82070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3" name="Rectangle 1322"/>
            <p:cNvSpPr/>
            <p:nvPr/>
          </p:nvSpPr>
          <p:spPr>
            <a:xfrm>
              <a:off x="82527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4" name="Rectangle 1323"/>
            <p:cNvSpPr/>
            <p:nvPr/>
          </p:nvSpPr>
          <p:spPr>
            <a:xfrm>
              <a:off x="82527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5" name="Rectangle 1324"/>
            <p:cNvSpPr/>
            <p:nvPr/>
          </p:nvSpPr>
          <p:spPr>
            <a:xfrm>
              <a:off x="82527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7" name="Rectangle 1326"/>
            <p:cNvSpPr/>
            <p:nvPr/>
          </p:nvSpPr>
          <p:spPr>
            <a:xfrm>
              <a:off x="82527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8" name="Rectangle 1327"/>
            <p:cNvSpPr/>
            <p:nvPr/>
          </p:nvSpPr>
          <p:spPr>
            <a:xfrm>
              <a:off x="82527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9" name="Rectangle 1328"/>
            <p:cNvSpPr/>
            <p:nvPr/>
          </p:nvSpPr>
          <p:spPr>
            <a:xfrm>
              <a:off x="82527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0" name="Rectangle 1329"/>
            <p:cNvSpPr/>
            <p:nvPr/>
          </p:nvSpPr>
          <p:spPr>
            <a:xfrm>
              <a:off x="82984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" name="Rectangle 1330"/>
            <p:cNvSpPr/>
            <p:nvPr/>
          </p:nvSpPr>
          <p:spPr>
            <a:xfrm>
              <a:off x="82984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" name="Rectangle 1334"/>
            <p:cNvSpPr/>
            <p:nvPr/>
          </p:nvSpPr>
          <p:spPr>
            <a:xfrm>
              <a:off x="82984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" name="Rectangle 1335"/>
            <p:cNvSpPr/>
            <p:nvPr/>
          </p:nvSpPr>
          <p:spPr>
            <a:xfrm>
              <a:off x="82984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" name="Rectangle 1336"/>
            <p:cNvSpPr/>
            <p:nvPr/>
          </p:nvSpPr>
          <p:spPr>
            <a:xfrm>
              <a:off x="834421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8" name="Rectangle 1337"/>
            <p:cNvSpPr/>
            <p:nvPr/>
          </p:nvSpPr>
          <p:spPr>
            <a:xfrm>
              <a:off x="834421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9" name="Rectangle 1338"/>
            <p:cNvSpPr/>
            <p:nvPr/>
          </p:nvSpPr>
          <p:spPr>
            <a:xfrm>
              <a:off x="834421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0" name="Rectangle 1339"/>
            <p:cNvSpPr/>
            <p:nvPr/>
          </p:nvSpPr>
          <p:spPr>
            <a:xfrm>
              <a:off x="834421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1" name="Rectangle 1340"/>
            <p:cNvSpPr/>
            <p:nvPr/>
          </p:nvSpPr>
          <p:spPr>
            <a:xfrm>
              <a:off x="834421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2" name="Rectangle 1341"/>
            <p:cNvSpPr/>
            <p:nvPr/>
          </p:nvSpPr>
          <p:spPr>
            <a:xfrm>
              <a:off x="834421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3" name="Rectangle 1342"/>
            <p:cNvSpPr/>
            <p:nvPr/>
          </p:nvSpPr>
          <p:spPr>
            <a:xfrm>
              <a:off x="834421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1" name="Group 1480"/>
          <p:cNvGrpSpPr/>
          <p:nvPr/>
        </p:nvGrpSpPr>
        <p:grpSpPr>
          <a:xfrm>
            <a:off x="8391838" y="1733193"/>
            <a:ext cx="320040" cy="320040"/>
            <a:chOff x="8391838" y="1733193"/>
            <a:chExt cx="320040" cy="320040"/>
          </a:xfrm>
        </p:grpSpPr>
        <p:sp>
          <p:nvSpPr>
            <p:cNvPr id="1344" name="Rectangle 1343"/>
            <p:cNvSpPr/>
            <p:nvPr/>
          </p:nvSpPr>
          <p:spPr>
            <a:xfrm>
              <a:off x="839183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5" name="Rectangle 1344"/>
            <p:cNvSpPr/>
            <p:nvPr/>
          </p:nvSpPr>
          <p:spPr>
            <a:xfrm>
              <a:off x="839183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6" name="Rectangle 1345"/>
            <p:cNvSpPr/>
            <p:nvPr/>
          </p:nvSpPr>
          <p:spPr>
            <a:xfrm>
              <a:off x="839183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1" name="Rectangle 1350"/>
            <p:cNvSpPr/>
            <p:nvPr/>
          </p:nvSpPr>
          <p:spPr>
            <a:xfrm>
              <a:off x="843755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2" name="Rectangle 1351"/>
            <p:cNvSpPr/>
            <p:nvPr/>
          </p:nvSpPr>
          <p:spPr>
            <a:xfrm>
              <a:off x="843755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3" name="Rectangle 1352"/>
            <p:cNvSpPr/>
            <p:nvPr/>
          </p:nvSpPr>
          <p:spPr>
            <a:xfrm>
              <a:off x="843755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4" name="Rectangle 1353"/>
            <p:cNvSpPr/>
            <p:nvPr/>
          </p:nvSpPr>
          <p:spPr>
            <a:xfrm>
              <a:off x="843755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" name="Rectangle 1360"/>
            <p:cNvSpPr/>
            <p:nvPr/>
          </p:nvSpPr>
          <p:spPr>
            <a:xfrm>
              <a:off x="848327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" name="Rectangle 1361"/>
            <p:cNvSpPr/>
            <p:nvPr/>
          </p:nvSpPr>
          <p:spPr>
            <a:xfrm>
              <a:off x="8483278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" name="Rectangle 1362"/>
            <p:cNvSpPr/>
            <p:nvPr/>
          </p:nvSpPr>
          <p:spPr>
            <a:xfrm>
              <a:off x="8483278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" name="Rectangle 1363"/>
            <p:cNvSpPr/>
            <p:nvPr/>
          </p:nvSpPr>
          <p:spPr>
            <a:xfrm>
              <a:off x="848327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" name="Rectangle 1367"/>
            <p:cNvSpPr/>
            <p:nvPr/>
          </p:nvSpPr>
          <p:spPr>
            <a:xfrm>
              <a:off x="852899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" name="Rectangle 1368"/>
            <p:cNvSpPr/>
            <p:nvPr/>
          </p:nvSpPr>
          <p:spPr>
            <a:xfrm>
              <a:off x="8528998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0" name="Rectangle 1369"/>
            <p:cNvSpPr/>
            <p:nvPr/>
          </p:nvSpPr>
          <p:spPr>
            <a:xfrm>
              <a:off x="8528998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1" name="Rectangle 1370"/>
            <p:cNvSpPr/>
            <p:nvPr/>
          </p:nvSpPr>
          <p:spPr>
            <a:xfrm>
              <a:off x="852899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2" name="Rectangle 1371"/>
            <p:cNvSpPr/>
            <p:nvPr/>
          </p:nvSpPr>
          <p:spPr>
            <a:xfrm>
              <a:off x="857471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3" name="Rectangle 1372"/>
            <p:cNvSpPr/>
            <p:nvPr/>
          </p:nvSpPr>
          <p:spPr>
            <a:xfrm>
              <a:off x="857471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4" name="Rectangle 1373"/>
            <p:cNvSpPr/>
            <p:nvPr/>
          </p:nvSpPr>
          <p:spPr>
            <a:xfrm>
              <a:off x="857471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5" name="Rectangle 1374"/>
            <p:cNvSpPr/>
            <p:nvPr/>
          </p:nvSpPr>
          <p:spPr>
            <a:xfrm>
              <a:off x="857471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9" name="Rectangle 1378"/>
            <p:cNvSpPr/>
            <p:nvPr/>
          </p:nvSpPr>
          <p:spPr>
            <a:xfrm>
              <a:off x="862043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0" name="Rectangle 1379"/>
            <p:cNvSpPr/>
            <p:nvPr/>
          </p:nvSpPr>
          <p:spPr>
            <a:xfrm>
              <a:off x="862043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1" name="Rectangle 1380"/>
            <p:cNvSpPr/>
            <p:nvPr/>
          </p:nvSpPr>
          <p:spPr>
            <a:xfrm>
              <a:off x="862043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3" name="Rectangle 1392"/>
            <p:cNvSpPr/>
            <p:nvPr/>
          </p:nvSpPr>
          <p:spPr>
            <a:xfrm>
              <a:off x="8666158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4" name="Rectangle 1393"/>
            <p:cNvSpPr/>
            <p:nvPr/>
          </p:nvSpPr>
          <p:spPr>
            <a:xfrm>
              <a:off x="8666158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5" name="Rectangle 1394"/>
            <p:cNvSpPr/>
            <p:nvPr/>
          </p:nvSpPr>
          <p:spPr>
            <a:xfrm>
              <a:off x="8666158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6" name="Rectangle 1395"/>
            <p:cNvSpPr/>
            <p:nvPr/>
          </p:nvSpPr>
          <p:spPr>
            <a:xfrm>
              <a:off x="8666158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7" name="Rectangle 1396"/>
            <p:cNvSpPr/>
            <p:nvPr/>
          </p:nvSpPr>
          <p:spPr>
            <a:xfrm>
              <a:off x="8666158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8" name="Rectangle 1397"/>
            <p:cNvSpPr/>
            <p:nvPr/>
          </p:nvSpPr>
          <p:spPr>
            <a:xfrm>
              <a:off x="8666158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9" name="Rectangle 1398"/>
            <p:cNvSpPr/>
            <p:nvPr/>
          </p:nvSpPr>
          <p:spPr>
            <a:xfrm>
              <a:off x="8666158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2" name="Group 1481"/>
          <p:cNvGrpSpPr/>
          <p:nvPr/>
        </p:nvGrpSpPr>
        <p:grpSpPr>
          <a:xfrm>
            <a:off x="8711878" y="1733193"/>
            <a:ext cx="320040" cy="320040"/>
            <a:chOff x="8711878" y="1733193"/>
            <a:chExt cx="320040" cy="320040"/>
          </a:xfrm>
        </p:grpSpPr>
        <p:sp>
          <p:nvSpPr>
            <p:cNvPr id="1407" name="Rectangle 1406"/>
            <p:cNvSpPr/>
            <p:nvPr/>
          </p:nvSpPr>
          <p:spPr>
            <a:xfrm>
              <a:off x="871187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2" name="Rectangle 1411"/>
            <p:cNvSpPr/>
            <p:nvPr/>
          </p:nvSpPr>
          <p:spPr>
            <a:xfrm>
              <a:off x="8711878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3" name="Rectangle 1412"/>
            <p:cNvSpPr/>
            <p:nvPr/>
          </p:nvSpPr>
          <p:spPr>
            <a:xfrm>
              <a:off x="871187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4" name="Rectangle 1413"/>
            <p:cNvSpPr/>
            <p:nvPr/>
          </p:nvSpPr>
          <p:spPr>
            <a:xfrm>
              <a:off x="875759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8" name="Rectangle 1417"/>
            <p:cNvSpPr/>
            <p:nvPr/>
          </p:nvSpPr>
          <p:spPr>
            <a:xfrm>
              <a:off x="8757598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9" name="Rectangle 1418"/>
            <p:cNvSpPr/>
            <p:nvPr/>
          </p:nvSpPr>
          <p:spPr>
            <a:xfrm>
              <a:off x="8757598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0" name="Rectangle 1419"/>
            <p:cNvSpPr/>
            <p:nvPr/>
          </p:nvSpPr>
          <p:spPr>
            <a:xfrm>
              <a:off x="875759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Rectangle 1420"/>
            <p:cNvSpPr/>
            <p:nvPr/>
          </p:nvSpPr>
          <p:spPr>
            <a:xfrm>
              <a:off x="880331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4" name="Rectangle 1423"/>
            <p:cNvSpPr/>
            <p:nvPr/>
          </p:nvSpPr>
          <p:spPr>
            <a:xfrm>
              <a:off x="880331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5" name="Rectangle 1424"/>
            <p:cNvSpPr/>
            <p:nvPr/>
          </p:nvSpPr>
          <p:spPr>
            <a:xfrm>
              <a:off x="8803318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7" name="Rectangle 1426"/>
            <p:cNvSpPr/>
            <p:nvPr/>
          </p:nvSpPr>
          <p:spPr>
            <a:xfrm>
              <a:off x="880331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8" name="Rectangle 1427"/>
            <p:cNvSpPr/>
            <p:nvPr/>
          </p:nvSpPr>
          <p:spPr>
            <a:xfrm>
              <a:off x="884903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0" name="Rectangle 1429"/>
            <p:cNvSpPr/>
            <p:nvPr/>
          </p:nvSpPr>
          <p:spPr>
            <a:xfrm>
              <a:off x="884903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1" name="Rectangle 1430"/>
            <p:cNvSpPr/>
            <p:nvPr/>
          </p:nvSpPr>
          <p:spPr>
            <a:xfrm>
              <a:off x="884903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" name="Rectangle 1433"/>
            <p:cNvSpPr/>
            <p:nvPr/>
          </p:nvSpPr>
          <p:spPr>
            <a:xfrm>
              <a:off x="884903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5" name="Rectangle 1434"/>
            <p:cNvSpPr/>
            <p:nvPr/>
          </p:nvSpPr>
          <p:spPr>
            <a:xfrm>
              <a:off x="889475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6" name="Rectangle 1435"/>
            <p:cNvSpPr/>
            <p:nvPr/>
          </p:nvSpPr>
          <p:spPr>
            <a:xfrm>
              <a:off x="889475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7" name="Rectangle 1436"/>
            <p:cNvSpPr/>
            <p:nvPr/>
          </p:nvSpPr>
          <p:spPr>
            <a:xfrm>
              <a:off x="889475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1" name="Rectangle 1440"/>
            <p:cNvSpPr/>
            <p:nvPr/>
          </p:nvSpPr>
          <p:spPr>
            <a:xfrm>
              <a:off x="889475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2" name="Rectangle 1441"/>
            <p:cNvSpPr/>
            <p:nvPr/>
          </p:nvSpPr>
          <p:spPr>
            <a:xfrm>
              <a:off x="894047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3" name="Rectangle 1442"/>
            <p:cNvSpPr/>
            <p:nvPr/>
          </p:nvSpPr>
          <p:spPr>
            <a:xfrm>
              <a:off x="894047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8" name="Rectangle 1447"/>
            <p:cNvSpPr/>
            <p:nvPr/>
          </p:nvSpPr>
          <p:spPr>
            <a:xfrm>
              <a:off x="894047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9" name="Rectangle 1448"/>
            <p:cNvSpPr/>
            <p:nvPr/>
          </p:nvSpPr>
          <p:spPr>
            <a:xfrm>
              <a:off x="8986198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0" name="Rectangle 1449"/>
            <p:cNvSpPr/>
            <p:nvPr/>
          </p:nvSpPr>
          <p:spPr>
            <a:xfrm>
              <a:off x="8986198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1" name="Rectangle 1450"/>
            <p:cNvSpPr/>
            <p:nvPr/>
          </p:nvSpPr>
          <p:spPr>
            <a:xfrm>
              <a:off x="8986198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2" name="Rectangle 1451"/>
            <p:cNvSpPr/>
            <p:nvPr/>
          </p:nvSpPr>
          <p:spPr>
            <a:xfrm>
              <a:off x="8986198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3" name="Rectangle 1452"/>
            <p:cNvSpPr/>
            <p:nvPr/>
          </p:nvSpPr>
          <p:spPr>
            <a:xfrm>
              <a:off x="8986198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4" name="Rectangle 1453"/>
            <p:cNvSpPr/>
            <p:nvPr/>
          </p:nvSpPr>
          <p:spPr>
            <a:xfrm>
              <a:off x="8986198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5" name="Rectangle 1454"/>
            <p:cNvSpPr/>
            <p:nvPr/>
          </p:nvSpPr>
          <p:spPr>
            <a:xfrm>
              <a:off x="8986198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0515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</dc:creator>
  <cp:lastModifiedBy>Jeremy</cp:lastModifiedBy>
  <cp:revision>8</cp:revision>
  <dcterms:created xsi:type="dcterms:W3CDTF">2016-08-12T01:32:49Z</dcterms:created>
  <dcterms:modified xsi:type="dcterms:W3CDTF">2016-08-12T03:59:11Z</dcterms:modified>
</cp:coreProperties>
</file>